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2" r:id="rId15"/>
    <p:sldId id="269" r:id="rId16"/>
    <p:sldId id="270" r:id="rId17"/>
    <p:sldId id="271" r:id="rId18"/>
    <p:sldId id="275" r:id="rId19"/>
    <p:sldId id="280" r:id="rId20"/>
    <p:sldId id="278" r:id="rId21"/>
    <p:sldId id="279" r:id="rId22"/>
    <p:sldId id="274" r:id="rId23"/>
    <p:sldId id="281"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Montserrat Light" panose="00000400000000000000" pitchFamily="2" charset="0"/>
      <p:regular r:id="rId38"/>
      <p:bold r:id="rId39"/>
      <p:italic r:id="rId40"/>
      <p:boldItalic r:id="rId41"/>
    </p:embeddedFont>
    <p:embeddedFont>
      <p:font typeface="Poppins" panose="00000500000000000000" pitchFamily="2" charset="0"/>
      <p:regular r:id="rId42"/>
      <p:bold r:id="rId43"/>
      <p:italic r:id="rId44"/>
      <p:boldItalic r:id="rId45"/>
    </p:embeddedFont>
    <p:embeddedFont>
      <p:font typeface="Poppins ExtraBold" panose="00000900000000000000" pitchFamily="2" charset="0"/>
      <p:bold r:id="rId46"/>
      <p:boldItalic r:id="rId47"/>
    </p:embeddedFont>
    <p:embeddedFont>
      <p:font typeface="Poppins Light" panose="00000400000000000000" pitchFamily="2" charset="0"/>
      <p:regular r:id="rId48"/>
      <p:bold r:id="rId49"/>
      <p:italic r:id="rId50"/>
      <p:boldItalic r:id="rId51"/>
    </p:embeddedFont>
    <p:embeddedFont>
      <p:font typeface="Poppins Medium" panose="00000600000000000000" pitchFamily="2" charset="0"/>
      <p:regular r:id="rId52"/>
      <p:bold r:id="rId53"/>
      <p:italic r:id="rId54"/>
      <p:boldItalic r:id="rId55"/>
    </p:embeddedFont>
    <p:embeddedFont>
      <p:font typeface="Poppins SemiBold" panose="00000700000000000000" pitchFamily="2" charset="0"/>
      <p:regular r:id="rId56"/>
      <p:bold r:id="rId57"/>
      <p:italic r:id="rId58"/>
      <p:boldItalic r:id="rId59"/>
    </p:embeddedFont>
    <p:embeddedFont>
      <p:font typeface="Roboto Black" panose="02000000000000000000" pitchFamily="2" charset="0"/>
      <p:bold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jsyKgNr5QTx0JJir8TGllyULwv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font" Target="fonts/font34.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font" Target="fonts/font29.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font" Target="fonts/font3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886200" y="0"/>
            <a:ext cx="2971800" cy="458788"/>
          </a:xfrm>
          <a:prstGeom prst="rect">
            <a:avLst/>
          </a:prstGeom>
          <a:noFill/>
          <a:ln>
            <a:noFill/>
          </a:ln>
        </p:spPr>
        <p:txBody>
          <a:bodyPr spcFirstLastPara="1" wrap="square" lIns="91425" tIns="45700" rIns="91425" bIns="45700" anchor="t"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588" y="0"/>
            <a:ext cx="2971800" cy="458788"/>
          </a:xfrm>
          <a:prstGeom prst="rect">
            <a:avLst/>
          </a:prstGeom>
          <a:noFill/>
          <a:ln>
            <a:noFill/>
          </a:ln>
        </p:spPr>
        <p:txBody>
          <a:bodyPr spcFirstLastPara="1" wrap="square" lIns="91425" tIns="45700" rIns="91425" bIns="45700" anchor="t" anchorCtr="0">
            <a:noAutofit/>
          </a:bodyPr>
          <a:lstStyle>
            <a:lvl1pPr marR="0" lvl="0" algn="l"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886200" y="8685213"/>
            <a:ext cx="2971800" cy="458787"/>
          </a:xfrm>
          <a:prstGeom prst="rect">
            <a:avLst/>
          </a:prstGeom>
          <a:noFill/>
          <a:ln>
            <a:noFill/>
          </a:ln>
        </p:spPr>
        <p:txBody>
          <a:bodyPr spcFirstLastPara="1" wrap="square" lIns="91425" tIns="45700" rIns="91425" bIns="45700" anchor="b"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rontiersin.org/articles/10.3389/fcomm.2020.00031/full#B18"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frontiersin.org/articles/10.3389/fcomm.2020.00031/full#B36" TargetMode="External"/><Relationship Id="rId4" Type="http://schemas.openxmlformats.org/officeDocument/2006/relationships/hyperlink" Target="https://www.frontiersin.org/articles/10.3389/fcomm.2020.00031/full#B42"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766561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136984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416421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200"/>
              <a:buFont typeface="Calibri"/>
              <a:buNone/>
            </a:pPr>
            <a:r>
              <a:rPr lang="en"/>
              <a:t>השאלת הכללית שלנו: האם קיים הבדל באיכות המידע בין כל שפה? על מנת לבחון זאת אנו נרצה לשאול עוד שאלת מחקר. האם יש פיטצ'רים משמעותים יותר עבור מידע איכותי? האם בכלל קיים הבדל בפיצ'רים הללו בין השפות?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951362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074064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67039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E3D40"/>
              </a:buClr>
              <a:buSzPts val="1200"/>
              <a:buFont typeface="Georgia"/>
              <a:buNone/>
            </a:pPr>
            <a:r>
              <a:rPr lang="en" b="0" i="0">
                <a:solidFill>
                  <a:srgbClr val="3E3D40"/>
                </a:solidFill>
                <a:latin typeface="Georgia"/>
                <a:ea typeface="Georgia"/>
                <a:cs typeface="Georgia"/>
                <a:sym typeface="Georgia"/>
              </a:rPr>
              <a:t>Previous work has demonstrated that democratic societies that are scientifically literate make equitable choices regarding science-related policy issues (</a:t>
            </a:r>
            <a:r>
              <a:rPr lang="en" b="0" i="0" u="sng" strike="noStrike">
                <a:solidFill>
                  <a:srgbClr val="D54449"/>
                </a:solidFill>
                <a:latin typeface="Georgia"/>
                <a:ea typeface="Georgia"/>
                <a:cs typeface="Georgia"/>
                <a:sym typeface="Georgia"/>
                <a:hlinkClick r:id="rId3">
                  <a:extLst>
                    <a:ext uri="{A12FA001-AC4F-418D-AE19-62706E023703}">
                      <ahyp:hlinkClr xmlns:ahyp="http://schemas.microsoft.com/office/drawing/2018/hyperlinkcolor" val="tx"/>
                    </a:ext>
                  </a:extLst>
                </a:hlinkClick>
              </a:rPr>
              <a:t>European Commission, 1995</a:t>
            </a:r>
            <a:r>
              <a:rPr lang="en" b="0" i="0">
                <a:solidFill>
                  <a:srgbClr val="3E3D40"/>
                </a:solidFill>
                <a:latin typeface="Georgia"/>
                <a:ea typeface="Georgia"/>
                <a:cs typeface="Georgia"/>
                <a:sym typeface="Georgia"/>
              </a:rPr>
              <a:t>; </a:t>
            </a:r>
            <a:r>
              <a:rPr lang="en" b="0" i="0" u="sng" strike="noStrike">
                <a:solidFill>
                  <a:srgbClr val="D54449"/>
                </a:solidFill>
                <a:latin typeface="Georgia"/>
                <a:ea typeface="Georgia"/>
                <a:cs typeface="Georgia"/>
                <a:sym typeface="Georgia"/>
                <a:hlinkClick r:id="rId4">
                  <a:extLst>
                    <a:ext uri="{A12FA001-AC4F-418D-AE19-62706E023703}">
                      <ahyp:hlinkClr xmlns:ahyp="http://schemas.microsoft.com/office/drawing/2018/hyperlinkcolor" val="tx"/>
                    </a:ext>
                  </a:extLst>
                </a:hlinkClick>
              </a:rPr>
              <a:t>Rudolph and Horibe, 2016</a:t>
            </a:r>
            <a:r>
              <a:rPr lang="en" b="0" i="0">
                <a:solidFill>
                  <a:srgbClr val="3E3D40"/>
                </a:solidFill>
                <a:latin typeface="Georgia"/>
                <a:ea typeface="Georgia"/>
                <a:cs typeface="Georgia"/>
                <a:sym typeface="Georgia"/>
              </a:rPr>
              <a:t>). Thus, effective communication of science and science literacy are socioeconomically imperative for all societies. Considering basic science is primarily funded by government funds in many countries (</a:t>
            </a:r>
            <a:r>
              <a:rPr lang="en" b="0" i="0" u="sng" strike="noStrike">
                <a:solidFill>
                  <a:srgbClr val="D54449"/>
                </a:solidFill>
                <a:latin typeface="Georgia"/>
                <a:ea typeface="Georgia"/>
                <a:cs typeface="Georgia"/>
                <a:sym typeface="Georgia"/>
                <a:hlinkClick r:id="rId5">
                  <a:extLst>
                    <a:ext uri="{A12FA001-AC4F-418D-AE19-62706E023703}">
                      <ahyp:hlinkClr xmlns:ahyp="http://schemas.microsoft.com/office/drawing/2018/hyperlinkcolor" val="tx"/>
                    </a:ext>
                  </a:extLst>
                </a:hlinkClick>
              </a:rPr>
              <a:t>OECD, 2015</a:t>
            </a:r>
            <a:r>
              <a:rPr lang="en" b="0" i="0">
                <a:solidFill>
                  <a:srgbClr val="3E3D40"/>
                </a:solidFill>
                <a:latin typeface="Georgia"/>
                <a:ea typeface="Georgia"/>
                <a:cs typeface="Georgia"/>
                <a:sym typeface="Georgia"/>
              </a:rPr>
              <a:t>), access to and understanding of science is also a right for tax-paying citizens around the world.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200"/>
              <a:buFont typeface="Calibri"/>
              <a:buNone/>
            </a:pPr>
            <a:r>
              <a:rPr lang="en"/>
              <a:t>ואכן מהיות כך שזה נושא חשוב נעשו כמה מחקרים בתחום. בהתבסס על המחקר שהתבצע באוניברסיטה ווינסקונסין אנו יודעים שהתמיכה בשפות מרובות בצורה הכי טובה היא במנוע החיפוש גוגל ולכן נשתמש בו בצורה בלעדית עבור השאלת מחקר הזאת. במחקר אחר שבוצע בגורנל פרונטירס נמצא שאכן יש ביאס עבור השפה אנגלית אך המחקר הזה בוצע מכיוון אחר ממה שאנחנו חיפשנו והוא לא בחן איכות הוא בכן כמות כמו שניתן לראות באחד הממצאים שלהם עבור כמות תוצאות בגוגל כמו שניתן לראות בגרף המוצג.  </a:t>
            </a:r>
            <a:endParaRPr/>
          </a:p>
          <a:p>
            <a:pPr marL="0" lvl="0" indent="0" algn="r" rtl="0">
              <a:spcBef>
                <a:spcPts val="0"/>
              </a:spcBef>
              <a:spcAft>
                <a:spcPts val="0"/>
              </a:spcAft>
              <a:buClr>
                <a:schemeClr val="dk1"/>
              </a:buClr>
              <a:buSzPts val="1200"/>
              <a:buFont typeface="Calibri"/>
              <a:buNone/>
            </a:pPr>
            <a:r>
              <a:rPr lang="en"/>
              <a:t>אך לבסוף לא הצלחנו למצוא מחקר אשר מגדיר מה הוא מידע איכותי. נוסף על כך לא מצאנו מחקר אשר בנה על ה יו איי של העמוד חיפוש עצמו ( כאשר נזכור לעצמנו שגוגל הוא המנוע חיפוש הטוב ביותר ) ולכן נאלצנו לבנות את כל המחקר מאפס בלי התבססות על תוצאות קודמות ונאלצנו להגדיר הכל מחדש.</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200"/>
              <a:buFont typeface="Calibri"/>
              <a:buNone/>
            </a:pPr>
            <a:r>
              <a:rPr lang="en"/>
              <a:t>החידוש שלנו הוא בעצם הכל. אנחנו הולכים לבחון כל עמוד סינטיפיק לפי היו איי שלו.</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5"/>
        <p:cNvGrpSpPr/>
        <p:nvPr/>
      </p:nvGrpSpPr>
      <p:grpSpPr>
        <a:xfrm>
          <a:off x="0" y="0"/>
          <a:ext cx="0" cy="0"/>
          <a:chOff x="0" y="0"/>
          <a:chExt cx="0" cy="0"/>
        </a:xfrm>
      </p:grpSpPr>
      <p:grpSp>
        <p:nvGrpSpPr>
          <p:cNvPr id="16" name="Google Shape;16;p20"/>
          <p:cNvGrpSpPr/>
          <p:nvPr/>
        </p:nvGrpSpPr>
        <p:grpSpPr>
          <a:xfrm flipH="1">
            <a:off x="1216968" y="0"/>
            <a:ext cx="10975033" cy="5775400"/>
            <a:chOff x="0" y="0"/>
            <a:chExt cx="8231275" cy="4331550"/>
          </a:xfrm>
        </p:grpSpPr>
        <p:pic>
          <p:nvPicPr>
            <p:cNvPr id="17" name="Google Shape;17;p20"/>
            <p:cNvPicPr preferRelativeResize="0"/>
            <p:nvPr/>
          </p:nvPicPr>
          <p:blipFill rotWithShape="1">
            <a:blip r:embed="rId2">
              <a:alphaModFix/>
            </a:blip>
            <a:srcRect/>
            <a:stretch/>
          </p:blipFill>
          <p:spPr>
            <a:xfrm>
              <a:off x="685975" y="3434875"/>
              <a:ext cx="1371975" cy="896675"/>
            </a:xfrm>
            <a:prstGeom prst="rect">
              <a:avLst/>
            </a:prstGeom>
            <a:noFill/>
            <a:ln>
              <a:noFill/>
            </a:ln>
          </p:spPr>
        </p:pic>
        <p:grpSp>
          <p:nvGrpSpPr>
            <p:cNvPr id="18" name="Google Shape;18;p20"/>
            <p:cNvGrpSpPr/>
            <p:nvPr/>
          </p:nvGrpSpPr>
          <p:grpSpPr>
            <a:xfrm>
              <a:off x="0" y="2747250"/>
              <a:ext cx="3429750" cy="896675"/>
              <a:chOff x="0" y="0"/>
              <a:chExt cx="3429750" cy="896675"/>
            </a:xfrm>
          </p:grpSpPr>
          <p:pic>
            <p:nvPicPr>
              <p:cNvPr id="19" name="Google Shape;19;p2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0" name="Google Shape;20;p20"/>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21" name="Google Shape;21;p20"/>
            <p:cNvGrpSpPr/>
            <p:nvPr/>
          </p:nvGrpSpPr>
          <p:grpSpPr>
            <a:xfrm>
              <a:off x="685975" y="2061250"/>
              <a:ext cx="3429750" cy="896675"/>
              <a:chOff x="0" y="0"/>
              <a:chExt cx="3429750" cy="896675"/>
            </a:xfrm>
          </p:grpSpPr>
          <p:pic>
            <p:nvPicPr>
              <p:cNvPr id="22" name="Google Shape;22;p2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3" name="Google Shape;23;p20"/>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24" name="Google Shape;24;p20"/>
            <p:cNvGrpSpPr/>
            <p:nvPr/>
          </p:nvGrpSpPr>
          <p:grpSpPr>
            <a:xfrm>
              <a:off x="0" y="1373625"/>
              <a:ext cx="3429750" cy="896675"/>
              <a:chOff x="0" y="0"/>
              <a:chExt cx="3429750" cy="896675"/>
            </a:xfrm>
          </p:grpSpPr>
          <p:pic>
            <p:nvPicPr>
              <p:cNvPr id="25" name="Google Shape;25;p2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6" name="Google Shape;26;p20"/>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27" name="Google Shape;27;p20"/>
            <p:cNvGrpSpPr/>
            <p:nvPr/>
          </p:nvGrpSpPr>
          <p:grpSpPr>
            <a:xfrm>
              <a:off x="685975" y="687625"/>
              <a:ext cx="7545300" cy="896675"/>
              <a:chOff x="0" y="0"/>
              <a:chExt cx="7545300" cy="896675"/>
            </a:xfrm>
          </p:grpSpPr>
          <p:pic>
            <p:nvPicPr>
              <p:cNvPr id="28" name="Google Shape;28;p2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9" name="Google Shape;29;p20"/>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30" name="Google Shape;30;p2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31" name="Google Shape;31;p20"/>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32" name="Google Shape;32;p20"/>
            <p:cNvGrpSpPr/>
            <p:nvPr/>
          </p:nvGrpSpPr>
          <p:grpSpPr>
            <a:xfrm>
              <a:off x="0" y="0"/>
              <a:ext cx="7545300" cy="896675"/>
              <a:chOff x="0" y="0"/>
              <a:chExt cx="7545300" cy="896675"/>
            </a:xfrm>
          </p:grpSpPr>
          <p:pic>
            <p:nvPicPr>
              <p:cNvPr id="33" name="Google Shape;33;p2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34" name="Google Shape;34;p20"/>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35" name="Google Shape;35;p2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36" name="Google Shape;36;p20"/>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sp>
        <p:nvSpPr>
          <p:cNvPr id="37" name="Google Shape;37;p20"/>
          <p:cNvSpPr txBox="1">
            <a:spLocks noGrp="1"/>
          </p:cNvSpPr>
          <p:nvPr>
            <p:ph type="ctrTitle"/>
          </p:nvPr>
        </p:nvSpPr>
        <p:spPr>
          <a:xfrm>
            <a:off x="2703496" y="2604420"/>
            <a:ext cx="6764400" cy="1546400"/>
          </a:xfrm>
          <a:prstGeom prst="rect">
            <a:avLst/>
          </a:prstGeom>
          <a:noFill/>
          <a:ln>
            <a:noFill/>
          </a:ln>
        </p:spPr>
        <p:txBody>
          <a:bodyPr spcFirstLastPara="1" wrap="square" lIns="0" tIns="0" rIns="0" bIns="0" anchor="ctr" anchorCtr="0">
            <a:noAutofit/>
          </a:bodyPr>
          <a:lstStyle>
            <a:lvl1pPr lvl="0" algn="r" rtl="1">
              <a:lnSpc>
                <a:spcPct val="90000"/>
              </a:lnSpc>
              <a:spcBef>
                <a:spcPts val="0"/>
              </a:spcBef>
              <a:spcAft>
                <a:spcPts val="0"/>
              </a:spcAft>
              <a:buClr>
                <a:schemeClr val="dk1"/>
              </a:buClr>
              <a:buSzPts val="4800"/>
              <a:buFont typeface="Calibri"/>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grpSp>
        <p:nvGrpSpPr>
          <p:cNvPr id="38" name="Google Shape;38;p20"/>
          <p:cNvGrpSpPr/>
          <p:nvPr/>
        </p:nvGrpSpPr>
        <p:grpSpPr>
          <a:xfrm flipH="1">
            <a:off x="1" y="4117464"/>
            <a:ext cx="5487633" cy="3027067"/>
            <a:chOff x="4115550" y="2061250"/>
            <a:chExt cx="4115725" cy="2270300"/>
          </a:xfrm>
        </p:grpSpPr>
        <p:grpSp>
          <p:nvGrpSpPr>
            <p:cNvPr id="39" name="Google Shape;39;p20"/>
            <p:cNvGrpSpPr/>
            <p:nvPr/>
          </p:nvGrpSpPr>
          <p:grpSpPr>
            <a:xfrm>
              <a:off x="4801525" y="3434875"/>
              <a:ext cx="3429750" cy="896675"/>
              <a:chOff x="4115550" y="0"/>
              <a:chExt cx="3429750" cy="896675"/>
            </a:xfrm>
          </p:grpSpPr>
          <p:pic>
            <p:nvPicPr>
              <p:cNvPr id="40" name="Google Shape;40;p2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41" name="Google Shape;41;p20"/>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42" name="Google Shape;42;p20"/>
            <p:cNvGrpSpPr/>
            <p:nvPr/>
          </p:nvGrpSpPr>
          <p:grpSpPr>
            <a:xfrm>
              <a:off x="4115550" y="2747250"/>
              <a:ext cx="3429750" cy="896675"/>
              <a:chOff x="4115550" y="0"/>
              <a:chExt cx="3429750" cy="896675"/>
            </a:xfrm>
          </p:grpSpPr>
          <p:pic>
            <p:nvPicPr>
              <p:cNvPr id="43" name="Google Shape;43;p2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44" name="Google Shape;44;p20"/>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45" name="Google Shape;45;p20"/>
            <p:cNvPicPr preferRelativeResize="0"/>
            <p:nvPr/>
          </p:nvPicPr>
          <p:blipFill rotWithShape="1">
            <a:blip r:embed="rId2">
              <a:alphaModFix/>
            </a:blip>
            <a:srcRect/>
            <a:stretch/>
          </p:blipFill>
          <p:spPr>
            <a:xfrm>
              <a:off x="6859300" y="2061250"/>
              <a:ext cx="1371975" cy="89667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שקופית כותרת">
  <p:cSld name="שקופית כותרת">
    <p:spTree>
      <p:nvGrpSpPr>
        <p:cNvPr id="1" name="Shape 247"/>
        <p:cNvGrpSpPr/>
        <p:nvPr/>
      </p:nvGrpSpPr>
      <p:grpSpPr>
        <a:xfrm>
          <a:off x="0" y="0"/>
          <a:ext cx="0" cy="0"/>
          <a:chOff x="0" y="0"/>
          <a:chExt cx="0" cy="0"/>
        </a:xfrm>
      </p:grpSpPr>
      <p:sp>
        <p:nvSpPr>
          <p:cNvPr id="248" name="Google Shape;248;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rtl="1">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rtl="1">
              <a:lnSpc>
                <a:spcPct val="90000"/>
              </a:lnSpc>
              <a:spcBef>
                <a:spcPts val="1000"/>
              </a:spcBef>
              <a:spcAft>
                <a:spcPts val="0"/>
              </a:spcAft>
              <a:buClr>
                <a:schemeClr val="dk1"/>
              </a:buClr>
              <a:buSzPts val="2400"/>
              <a:buNone/>
              <a:defRPr sz="2400"/>
            </a:lvl1pPr>
            <a:lvl2pPr lvl="1" algn="ctr" rtl="1">
              <a:lnSpc>
                <a:spcPct val="90000"/>
              </a:lnSpc>
              <a:spcBef>
                <a:spcPts val="500"/>
              </a:spcBef>
              <a:spcAft>
                <a:spcPts val="0"/>
              </a:spcAft>
              <a:buClr>
                <a:schemeClr val="dk1"/>
              </a:buClr>
              <a:buSzPts val="2000"/>
              <a:buNone/>
              <a:defRPr sz="2000"/>
            </a:lvl2pPr>
            <a:lvl3pPr lvl="2" algn="ctr" rtl="1">
              <a:lnSpc>
                <a:spcPct val="90000"/>
              </a:lnSpc>
              <a:spcBef>
                <a:spcPts val="500"/>
              </a:spcBef>
              <a:spcAft>
                <a:spcPts val="0"/>
              </a:spcAft>
              <a:buClr>
                <a:schemeClr val="dk1"/>
              </a:buClr>
              <a:buSzPts val="1800"/>
              <a:buNone/>
              <a:defRPr sz="1800"/>
            </a:lvl3pPr>
            <a:lvl4pPr lvl="3" algn="ctr" rtl="1">
              <a:lnSpc>
                <a:spcPct val="90000"/>
              </a:lnSpc>
              <a:spcBef>
                <a:spcPts val="500"/>
              </a:spcBef>
              <a:spcAft>
                <a:spcPts val="0"/>
              </a:spcAft>
              <a:buClr>
                <a:schemeClr val="dk1"/>
              </a:buClr>
              <a:buSzPts val="1600"/>
              <a:buNone/>
              <a:defRPr sz="1600"/>
            </a:lvl4pPr>
            <a:lvl5pPr lvl="4" algn="ctr" rtl="1">
              <a:lnSpc>
                <a:spcPct val="90000"/>
              </a:lnSpc>
              <a:spcBef>
                <a:spcPts val="500"/>
              </a:spcBef>
              <a:spcAft>
                <a:spcPts val="0"/>
              </a:spcAft>
              <a:buClr>
                <a:schemeClr val="dk1"/>
              </a:buClr>
              <a:buSzPts val="1600"/>
              <a:buNone/>
              <a:defRPr sz="1600"/>
            </a:lvl5pPr>
            <a:lvl6pPr lvl="5" algn="ctr" rtl="1">
              <a:lnSpc>
                <a:spcPct val="90000"/>
              </a:lnSpc>
              <a:spcBef>
                <a:spcPts val="500"/>
              </a:spcBef>
              <a:spcAft>
                <a:spcPts val="0"/>
              </a:spcAft>
              <a:buClr>
                <a:schemeClr val="dk1"/>
              </a:buClr>
              <a:buSzPts val="1600"/>
              <a:buNone/>
              <a:defRPr sz="1600"/>
            </a:lvl6pPr>
            <a:lvl7pPr lvl="6" algn="ctr" rtl="1">
              <a:lnSpc>
                <a:spcPct val="90000"/>
              </a:lnSpc>
              <a:spcBef>
                <a:spcPts val="500"/>
              </a:spcBef>
              <a:spcAft>
                <a:spcPts val="0"/>
              </a:spcAft>
              <a:buClr>
                <a:schemeClr val="dk1"/>
              </a:buClr>
              <a:buSzPts val="1600"/>
              <a:buNone/>
              <a:defRPr sz="1600"/>
            </a:lvl7pPr>
            <a:lvl8pPr lvl="7" algn="ctr" rtl="1">
              <a:lnSpc>
                <a:spcPct val="90000"/>
              </a:lnSpc>
              <a:spcBef>
                <a:spcPts val="500"/>
              </a:spcBef>
              <a:spcAft>
                <a:spcPts val="0"/>
              </a:spcAft>
              <a:buClr>
                <a:schemeClr val="dk1"/>
              </a:buClr>
              <a:buSzPts val="1600"/>
              <a:buNone/>
              <a:defRPr sz="1600"/>
            </a:lvl8pPr>
            <a:lvl9pPr lvl="8" algn="ctr" rtl="1">
              <a:lnSpc>
                <a:spcPct val="90000"/>
              </a:lnSpc>
              <a:spcBef>
                <a:spcPts val="500"/>
              </a:spcBef>
              <a:spcAft>
                <a:spcPts val="0"/>
              </a:spcAft>
              <a:buClr>
                <a:schemeClr val="dk1"/>
              </a:buClr>
              <a:buSzPts val="1600"/>
              <a:buNone/>
              <a:defRPr sz="1600"/>
            </a:lvl9pPr>
          </a:lstStyle>
          <a:p>
            <a:endParaRPr/>
          </a:p>
        </p:txBody>
      </p:sp>
      <p:sp>
        <p:nvSpPr>
          <p:cNvPr id="250" name="Google Shape;250;p29"/>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51" name="Google Shape;25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52" name="Google Shape;252;p29"/>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r" rtl="1">
              <a:lnSpc>
                <a:spcPct val="90000"/>
              </a:lnSpc>
              <a:spcBef>
                <a:spcPts val="1000"/>
              </a:spcBef>
              <a:spcAft>
                <a:spcPts val="0"/>
              </a:spcAft>
              <a:buClr>
                <a:schemeClr val="dk1"/>
              </a:buClr>
              <a:buSzPts val="1800"/>
              <a:buChar char="•"/>
              <a:defRPr/>
            </a:lvl1pPr>
            <a:lvl2pPr marL="914400" lvl="1" indent="-342900" algn="r" rtl="1">
              <a:lnSpc>
                <a:spcPct val="90000"/>
              </a:lnSpc>
              <a:spcBef>
                <a:spcPts val="500"/>
              </a:spcBef>
              <a:spcAft>
                <a:spcPts val="0"/>
              </a:spcAft>
              <a:buClr>
                <a:schemeClr val="dk1"/>
              </a:buClr>
              <a:buSzPts val="1800"/>
              <a:buChar char="•"/>
              <a:defRPr/>
            </a:lvl2pPr>
            <a:lvl3pPr marL="1371600" lvl="2" indent="-342900" algn="r" rtl="1">
              <a:lnSpc>
                <a:spcPct val="90000"/>
              </a:lnSpc>
              <a:spcBef>
                <a:spcPts val="500"/>
              </a:spcBef>
              <a:spcAft>
                <a:spcPts val="0"/>
              </a:spcAft>
              <a:buClr>
                <a:schemeClr val="dk1"/>
              </a:buClr>
              <a:buSzPts val="1800"/>
              <a:buChar char="•"/>
              <a:defRPr/>
            </a:lvl3pPr>
            <a:lvl4pPr marL="1828800" lvl="3" indent="-342900" algn="r" rtl="1">
              <a:lnSpc>
                <a:spcPct val="90000"/>
              </a:lnSpc>
              <a:spcBef>
                <a:spcPts val="500"/>
              </a:spcBef>
              <a:spcAft>
                <a:spcPts val="0"/>
              </a:spcAft>
              <a:buClr>
                <a:schemeClr val="dk1"/>
              </a:buClr>
              <a:buSzPts val="1800"/>
              <a:buChar char="•"/>
              <a:defRPr/>
            </a:lvl4pPr>
            <a:lvl5pPr marL="2286000" lvl="4" indent="-342900" algn="r" rtl="1">
              <a:lnSpc>
                <a:spcPct val="90000"/>
              </a:lnSpc>
              <a:spcBef>
                <a:spcPts val="500"/>
              </a:spcBef>
              <a:spcAft>
                <a:spcPts val="0"/>
              </a:spcAft>
              <a:buClr>
                <a:schemeClr val="dk1"/>
              </a:buClr>
              <a:buSzPts val="1800"/>
              <a:buChar char="•"/>
              <a:defRPr/>
            </a:lvl5pPr>
            <a:lvl6pPr marL="2743200" lvl="5" indent="-342900" algn="r" rtl="1">
              <a:lnSpc>
                <a:spcPct val="90000"/>
              </a:lnSpc>
              <a:spcBef>
                <a:spcPts val="500"/>
              </a:spcBef>
              <a:spcAft>
                <a:spcPts val="0"/>
              </a:spcAft>
              <a:buClr>
                <a:schemeClr val="dk1"/>
              </a:buClr>
              <a:buSzPts val="1800"/>
              <a:buChar char="•"/>
              <a:defRPr/>
            </a:lvl6pPr>
            <a:lvl7pPr marL="3200400" lvl="6" indent="-342900" algn="r" rtl="1">
              <a:lnSpc>
                <a:spcPct val="90000"/>
              </a:lnSpc>
              <a:spcBef>
                <a:spcPts val="500"/>
              </a:spcBef>
              <a:spcAft>
                <a:spcPts val="0"/>
              </a:spcAft>
              <a:buClr>
                <a:schemeClr val="dk1"/>
              </a:buClr>
              <a:buSzPts val="1800"/>
              <a:buChar char="•"/>
              <a:defRPr/>
            </a:lvl7pPr>
            <a:lvl8pPr marL="3657600" lvl="7" indent="-342900" algn="r" rtl="1">
              <a:lnSpc>
                <a:spcPct val="90000"/>
              </a:lnSpc>
              <a:spcBef>
                <a:spcPts val="500"/>
              </a:spcBef>
              <a:spcAft>
                <a:spcPts val="0"/>
              </a:spcAft>
              <a:buClr>
                <a:schemeClr val="dk1"/>
              </a:buClr>
              <a:buSzPts val="1800"/>
              <a:buChar char="•"/>
              <a:defRPr/>
            </a:lvl8pPr>
            <a:lvl9pPr marL="4114800" lvl="8" indent="-342900" algn="r" rtl="1">
              <a:lnSpc>
                <a:spcPct val="90000"/>
              </a:lnSpc>
              <a:spcBef>
                <a:spcPts val="500"/>
              </a:spcBef>
              <a:spcAft>
                <a:spcPts val="0"/>
              </a:spcAft>
              <a:buClr>
                <a:schemeClr val="dk1"/>
              </a:buClr>
              <a:buSzPts val="1800"/>
              <a:buChar char="•"/>
              <a:defRPr/>
            </a:lvl9pPr>
          </a:lstStyle>
          <a:p>
            <a:endParaRPr/>
          </a:p>
        </p:txBody>
      </p:sp>
      <p:sp>
        <p:nvSpPr>
          <p:cNvPr id="256" name="Google Shape;256;p30"/>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57" name="Google Shape;25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58" name="Google Shape;258;p30"/>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259"/>
        <p:cNvGrpSpPr/>
        <p:nvPr/>
      </p:nvGrpSpPr>
      <p:grpSpPr>
        <a:xfrm>
          <a:off x="0" y="0"/>
          <a:ext cx="0" cy="0"/>
          <a:chOff x="0" y="0"/>
          <a:chExt cx="0" cy="0"/>
        </a:xfrm>
      </p:grpSpPr>
      <p:sp>
        <p:nvSpPr>
          <p:cNvPr id="260" name="Google Shape;260;p3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3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r" rtl="1">
              <a:lnSpc>
                <a:spcPct val="90000"/>
              </a:lnSpc>
              <a:spcBef>
                <a:spcPts val="1000"/>
              </a:spcBef>
              <a:spcAft>
                <a:spcPts val="0"/>
              </a:spcAft>
              <a:buClr>
                <a:srgbClr val="888888"/>
              </a:buClr>
              <a:buSzPts val="2400"/>
              <a:buNone/>
              <a:defRPr sz="2400">
                <a:solidFill>
                  <a:srgbClr val="888888"/>
                </a:solidFill>
              </a:defRPr>
            </a:lvl1pPr>
            <a:lvl2pPr marL="914400" lvl="1" indent="-228600" algn="r" rtl="1">
              <a:lnSpc>
                <a:spcPct val="90000"/>
              </a:lnSpc>
              <a:spcBef>
                <a:spcPts val="500"/>
              </a:spcBef>
              <a:spcAft>
                <a:spcPts val="0"/>
              </a:spcAft>
              <a:buClr>
                <a:srgbClr val="888888"/>
              </a:buClr>
              <a:buSzPts val="2000"/>
              <a:buNone/>
              <a:defRPr sz="2000">
                <a:solidFill>
                  <a:srgbClr val="888888"/>
                </a:solidFill>
              </a:defRPr>
            </a:lvl2pPr>
            <a:lvl3pPr marL="1371600" lvl="2" indent="-228600" algn="r" rtl="1">
              <a:lnSpc>
                <a:spcPct val="90000"/>
              </a:lnSpc>
              <a:spcBef>
                <a:spcPts val="500"/>
              </a:spcBef>
              <a:spcAft>
                <a:spcPts val="0"/>
              </a:spcAft>
              <a:buClr>
                <a:srgbClr val="888888"/>
              </a:buClr>
              <a:buSzPts val="1800"/>
              <a:buNone/>
              <a:defRPr sz="1800">
                <a:solidFill>
                  <a:srgbClr val="888888"/>
                </a:solidFill>
              </a:defRPr>
            </a:lvl3pPr>
            <a:lvl4pPr marL="1828800" lvl="3" indent="-228600" algn="r" rtl="1">
              <a:lnSpc>
                <a:spcPct val="90000"/>
              </a:lnSpc>
              <a:spcBef>
                <a:spcPts val="500"/>
              </a:spcBef>
              <a:spcAft>
                <a:spcPts val="0"/>
              </a:spcAft>
              <a:buClr>
                <a:srgbClr val="888888"/>
              </a:buClr>
              <a:buSzPts val="1600"/>
              <a:buNone/>
              <a:defRPr sz="1600">
                <a:solidFill>
                  <a:srgbClr val="888888"/>
                </a:solidFill>
              </a:defRPr>
            </a:lvl4pPr>
            <a:lvl5pPr marL="2286000" lvl="4" indent="-228600" algn="r" rtl="1">
              <a:lnSpc>
                <a:spcPct val="90000"/>
              </a:lnSpc>
              <a:spcBef>
                <a:spcPts val="500"/>
              </a:spcBef>
              <a:spcAft>
                <a:spcPts val="0"/>
              </a:spcAft>
              <a:buClr>
                <a:srgbClr val="888888"/>
              </a:buClr>
              <a:buSzPts val="1600"/>
              <a:buNone/>
              <a:defRPr sz="1600">
                <a:solidFill>
                  <a:srgbClr val="888888"/>
                </a:solidFill>
              </a:defRPr>
            </a:lvl5pPr>
            <a:lvl6pPr marL="2743200" lvl="5" indent="-228600" algn="r" rtl="1">
              <a:lnSpc>
                <a:spcPct val="90000"/>
              </a:lnSpc>
              <a:spcBef>
                <a:spcPts val="500"/>
              </a:spcBef>
              <a:spcAft>
                <a:spcPts val="0"/>
              </a:spcAft>
              <a:buClr>
                <a:srgbClr val="888888"/>
              </a:buClr>
              <a:buSzPts val="1600"/>
              <a:buNone/>
              <a:defRPr sz="1600">
                <a:solidFill>
                  <a:srgbClr val="888888"/>
                </a:solidFill>
              </a:defRPr>
            </a:lvl6pPr>
            <a:lvl7pPr marL="3200400" lvl="6" indent="-228600" algn="r" rtl="1">
              <a:lnSpc>
                <a:spcPct val="90000"/>
              </a:lnSpc>
              <a:spcBef>
                <a:spcPts val="500"/>
              </a:spcBef>
              <a:spcAft>
                <a:spcPts val="0"/>
              </a:spcAft>
              <a:buClr>
                <a:srgbClr val="888888"/>
              </a:buClr>
              <a:buSzPts val="1600"/>
              <a:buNone/>
              <a:defRPr sz="1600">
                <a:solidFill>
                  <a:srgbClr val="888888"/>
                </a:solidFill>
              </a:defRPr>
            </a:lvl7pPr>
            <a:lvl8pPr marL="3657600" lvl="7" indent="-228600" algn="r" rtl="1">
              <a:lnSpc>
                <a:spcPct val="90000"/>
              </a:lnSpc>
              <a:spcBef>
                <a:spcPts val="500"/>
              </a:spcBef>
              <a:spcAft>
                <a:spcPts val="0"/>
              </a:spcAft>
              <a:buClr>
                <a:srgbClr val="888888"/>
              </a:buClr>
              <a:buSzPts val="1600"/>
              <a:buNone/>
              <a:defRPr sz="1600">
                <a:solidFill>
                  <a:srgbClr val="888888"/>
                </a:solidFill>
              </a:defRPr>
            </a:lvl8pPr>
            <a:lvl9pPr marL="4114800" lvl="8" indent="-228600" algn="r" rtl="1">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2" name="Google Shape;262;p31"/>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63" name="Google Shape;2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64" name="Google Shape;264;p3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265"/>
        <p:cNvGrpSpPr/>
        <p:nvPr/>
      </p:nvGrpSpPr>
      <p:grpSpPr>
        <a:xfrm>
          <a:off x="0" y="0"/>
          <a:ext cx="0" cy="0"/>
          <a:chOff x="0" y="0"/>
          <a:chExt cx="0" cy="0"/>
        </a:xfrm>
      </p:grpSpPr>
      <p:sp>
        <p:nvSpPr>
          <p:cNvPr id="266" name="Google Shape;2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r" rtl="1">
              <a:lnSpc>
                <a:spcPct val="90000"/>
              </a:lnSpc>
              <a:spcBef>
                <a:spcPts val="1000"/>
              </a:spcBef>
              <a:spcAft>
                <a:spcPts val="0"/>
              </a:spcAft>
              <a:buClr>
                <a:schemeClr val="dk1"/>
              </a:buClr>
              <a:buSzPts val="1800"/>
              <a:buChar char="•"/>
              <a:defRPr/>
            </a:lvl1pPr>
            <a:lvl2pPr marL="914400" lvl="1" indent="-342900" algn="r" rtl="1">
              <a:lnSpc>
                <a:spcPct val="90000"/>
              </a:lnSpc>
              <a:spcBef>
                <a:spcPts val="500"/>
              </a:spcBef>
              <a:spcAft>
                <a:spcPts val="0"/>
              </a:spcAft>
              <a:buClr>
                <a:schemeClr val="dk1"/>
              </a:buClr>
              <a:buSzPts val="1800"/>
              <a:buChar char="•"/>
              <a:defRPr/>
            </a:lvl2pPr>
            <a:lvl3pPr marL="1371600" lvl="2" indent="-342900" algn="r" rtl="1">
              <a:lnSpc>
                <a:spcPct val="90000"/>
              </a:lnSpc>
              <a:spcBef>
                <a:spcPts val="500"/>
              </a:spcBef>
              <a:spcAft>
                <a:spcPts val="0"/>
              </a:spcAft>
              <a:buClr>
                <a:schemeClr val="dk1"/>
              </a:buClr>
              <a:buSzPts val="1800"/>
              <a:buChar char="•"/>
              <a:defRPr/>
            </a:lvl3pPr>
            <a:lvl4pPr marL="1828800" lvl="3" indent="-342900" algn="r" rtl="1">
              <a:lnSpc>
                <a:spcPct val="90000"/>
              </a:lnSpc>
              <a:spcBef>
                <a:spcPts val="500"/>
              </a:spcBef>
              <a:spcAft>
                <a:spcPts val="0"/>
              </a:spcAft>
              <a:buClr>
                <a:schemeClr val="dk1"/>
              </a:buClr>
              <a:buSzPts val="1800"/>
              <a:buChar char="•"/>
              <a:defRPr/>
            </a:lvl4pPr>
            <a:lvl5pPr marL="2286000" lvl="4" indent="-342900" algn="r" rtl="1">
              <a:lnSpc>
                <a:spcPct val="90000"/>
              </a:lnSpc>
              <a:spcBef>
                <a:spcPts val="500"/>
              </a:spcBef>
              <a:spcAft>
                <a:spcPts val="0"/>
              </a:spcAft>
              <a:buClr>
                <a:schemeClr val="dk1"/>
              </a:buClr>
              <a:buSzPts val="1800"/>
              <a:buChar char="•"/>
              <a:defRPr/>
            </a:lvl5pPr>
            <a:lvl6pPr marL="2743200" lvl="5" indent="-342900" algn="r" rtl="1">
              <a:lnSpc>
                <a:spcPct val="90000"/>
              </a:lnSpc>
              <a:spcBef>
                <a:spcPts val="500"/>
              </a:spcBef>
              <a:spcAft>
                <a:spcPts val="0"/>
              </a:spcAft>
              <a:buClr>
                <a:schemeClr val="dk1"/>
              </a:buClr>
              <a:buSzPts val="1800"/>
              <a:buChar char="•"/>
              <a:defRPr/>
            </a:lvl6pPr>
            <a:lvl7pPr marL="3200400" lvl="6" indent="-342900" algn="r" rtl="1">
              <a:lnSpc>
                <a:spcPct val="90000"/>
              </a:lnSpc>
              <a:spcBef>
                <a:spcPts val="500"/>
              </a:spcBef>
              <a:spcAft>
                <a:spcPts val="0"/>
              </a:spcAft>
              <a:buClr>
                <a:schemeClr val="dk1"/>
              </a:buClr>
              <a:buSzPts val="1800"/>
              <a:buChar char="•"/>
              <a:defRPr/>
            </a:lvl7pPr>
            <a:lvl8pPr marL="3657600" lvl="7" indent="-342900" algn="r" rtl="1">
              <a:lnSpc>
                <a:spcPct val="90000"/>
              </a:lnSpc>
              <a:spcBef>
                <a:spcPts val="500"/>
              </a:spcBef>
              <a:spcAft>
                <a:spcPts val="0"/>
              </a:spcAft>
              <a:buClr>
                <a:schemeClr val="dk1"/>
              </a:buClr>
              <a:buSzPts val="1800"/>
              <a:buChar char="•"/>
              <a:defRPr/>
            </a:lvl8pPr>
            <a:lvl9pPr marL="4114800" lvl="8" indent="-342900" algn="r" rtl="1">
              <a:lnSpc>
                <a:spcPct val="90000"/>
              </a:lnSpc>
              <a:spcBef>
                <a:spcPts val="500"/>
              </a:spcBef>
              <a:spcAft>
                <a:spcPts val="0"/>
              </a:spcAft>
              <a:buClr>
                <a:schemeClr val="dk1"/>
              </a:buClr>
              <a:buSzPts val="1800"/>
              <a:buChar char="•"/>
              <a:defRPr/>
            </a:lvl9pPr>
          </a:lstStyle>
          <a:p>
            <a:endParaRPr/>
          </a:p>
        </p:txBody>
      </p:sp>
      <p:sp>
        <p:nvSpPr>
          <p:cNvPr id="268" name="Google Shape;268;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r" rtl="1">
              <a:lnSpc>
                <a:spcPct val="90000"/>
              </a:lnSpc>
              <a:spcBef>
                <a:spcPts val="1000"/>
              </a:spcBef>
              <a:spcAft>
                <a:spcPts val="0"/>
              </a:spcAft>
              <a:buClr>
                <a:schemeClr val="dk1"/>
              </a:buClr>
              <a:buSzPts val="1800"/>
              <a:buChar char="•"/>
              <a:defRPr/>
            </a:lvl1pPr>
            <a:lvl2pPr marL="914400" lvl="1" indent="-342900" algn="r" rtl="1">
              <a:lnSpc>
                <a:spcPct val="90000"/>
              </a:lnSpc>
              <a:spcBef>
                <a:spcPts val="500"/>
              </a:spcBef>
              <a:spcAft>
                <a:spcPts val="0"/>
              </a:spcAft>
              <a:buClr>
                <a:schemeClr val="dk1"/>
              </a:buClr>
              <a:buSzPts val="1800"/>
              <a:buChar char="•"/>
              <a:defRPr/>
            </a:lvl2pPr>
            <a:lvl3pPr marL="1371600" lvl="2" indent="-342900" algn="r" rtl="1">
              <a:lnSpc>
                <a:spcPct val="90000"/>
              </a:lnSpc>
              <a:spcBef>
                <a:spcPts val="500"/>
              </a:spcBef>
              <a:spcAft>
                <a:spcPts val="0"/>
              </a:spcAft>
              <a:buClr>
                <a:schemeClr val="dk1"/>
              </a:buClr>
              <a:buSzPts val="1800"/>
              <a:buChar char="•"/>
              <a:defRPr/>
            </a:lvl3pPr>
            <a:lvl4pPr marL="1828800" lvl="3" indent="-342900" algn="r" rtl="1">
              <a:lnSpc>
                <a:spcPct val="90000"/>
              </a:lnSpc>
              <a:spcBef>
                <a:spcPts val="500"/>
              </a:spcBef>
              <a:spcAft>
                <a:spcPts val="0"/>
              </a:spcAft>
              <a:buClr>
                <a:schemeClr val="dk1"/>
              </a:buClr>
              <a:buSzPts val="1800"/>
              <a:buChar char="•"/>
              <a:defRPr/>
            </a:lvl4pPr>
            <a:lvl5pPr marL="2286000" lvl="4" indent="-342900" algn="r" rtl="1">
              <a:lnSpc>
                <a:spcPct val="90000"/>
              </a:lnSpc>
              <a:spcBef>
                <a:spcPts val="500"/>
              </a:spcBef>
              <a:spcAft>
                <a:spcPts val="0"/>
              </a:spcAft>
              <a:buClr>
                <a:schemeClr val="dk1"/>
              </a:buClr>
              <a:buSzPts val="1800"/>
              <a:buChar char="•"/>
              <a:defRPr/>
            </a:lvl5pPr>
            <a:lvl6pPr marL="2743200" lvl="5" indent="-342900" algn="r" rtl="1">
              <a:lnSpc>
                <a:spcPct val="90000"/>
              </a:lnSpc>
              <a:spcBef>
                <a:spcPts val="500"/>
              </a:spcBef>
              <a:spcAft>
                <a:spcPts val="0"/>
              </a:spcAft>
              <a:buClr>
                <a:schemeClr val="dk1"/>
              </a:buClr>
              <a:buSzPts val="1800"/>
              <a:buChar char="•"/>
              <a:defRPr/>
            </a:lvl6pPr>
            <a:lvl7pPr marL="3200400" lvl="6" indent="-342900" algn="r" rtl="1">
              <a:lnSpc>
                <a:spcPct val="90000"/>
              </a:lnSpc>
              <a:spcBef>
                <a:spcPts val="500"/>
              </a:spcBef>
              <a:spcAft>
                <a:spcPts val="0"/>
              </a:spcAft>
              <a:buClr>
                <a:schemeClr val="dk1"/>
              </a:buClr>
              <a:buSzPts val="1800"/>
              <a:buChar char="•"/>
              <a:defRPr/>
            </a:lvl7pPr>
            <a:lvl8pPr marL="3657600" lvl="7" indent="-342900" algn="r" rtl="1">
              <a:lnSpc>
                <a:spcPct val="90000"/>
              </a:lnSpc>
              <a:spcBef>
                <a:spcPts val="500"/>
              </a:spcBef>
              <a:spcAft>
                <a:spcPts val="0"/>
              </a:spcAft>
              <a:buClr>
                <a:schemeClr val="dk1"/>
              </a:buClr>
              <a:buSzPts val="1800"/>
              <a:buChar char="•"/>
              <a:defRPr/>
            </a:lvl8pPr>
            <a:lvl9pPr marL="4114800" lvl="8" indent="-342900" algn="r" rtl="1">
              <a:lnSpc>
                <a:spcPct val="90000"/>
              </a:lnSpc>
              <a:spcBef>
                <a:spcPts val="500"/>
              </a:spcBef>
              <a:spcAft>
                <a:spcPts val="0"/>
              </a:spcAft>
              <a:buClr>
                <a:schemeClr val="dk1"/>
              </a:buClr>
              <a:buSzPts val="1800"/>
              <a:buChar char="•"/>
              <a:defRPr/>
            </a:lvl9pPr>
          </a:lstStyle>
          <a:p>
            <a:endParaRPr/>
          </a:p>
        </p:txBody>
      </p:sp>
      <p:sp>
        <p:nvSpPr>
          <p:cNvPr id="269" name="Google Shape;269;p32"/>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70" name="Google Shape;27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71" name="Google Shape;271;p3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r" rtl="1">
              <a:lnSpc>
                <a:spcPct val="90000"/>
              </a:lnSpc>
              <a:spcBef>
                <a:spcPts val="1000"/>
              </a:spcBef>
              <a:spcAft>
                <a:spcPts val="0"/>
              </a:spcAft>
              <a:buClr>
                <a:schemeClr val="dk1"/>
              </a:buClr>
              <a:buSzPts val="2400"/>
              <a:buNone/>
              <a:defRPr sz="2400" b="1"/>
            </a:lvl1pPr>
            <a:lvl2pPr marL="914400" lvl="1" indent="-228600" algn="r" rtl="1">
              <a:lnSpc>
                <a:spcPct val="90000"/>
              </a:lnSpc>
              <a:spcBef>
                <a:spcPts val="500"/>
              </a:spcBef>
              <a:spcAft>
                <a:spcPts val="0"/>
              </a:spcAft>
              <a:buClr>
                <a:schemeClr val="dk1"/>
              </a:buClr>
              <a:buSzPts val="2000"/>
              <a:buNone/>
              <a:defRPr sz="2000" b="1"/>
            </a:lvl2pPr>
            <a:lvl3pPr marL="1371600" lvl="2" indent="-228600" algn="r" rtl="1">
              <a:lnSpc>
                <a:spcPct val="90000"/>
              </a:lnSpc>
              <a:spcBef>
                <a:spcPts val="500"/>
              </a:spcBef>
              <a:spcAft>
                <a:spcPts val="0"/>
              </a:spcAft>
              <a:buClr>
                <a:schemeClr val="dk1"/>
              </a:buClr>
              <a:buSzPts val="1800"/>
              <a:buNone/>
              <a:defRPr sz="1800" b="1"/>
            </a:lvl3pPr>
            <a:lvl4pPr marL="1828800" lvl="3" indent="-228600" algn="r" rtl="1">
              <a:lnSpc>
                <a:spcPct val="90000"/>
              </a:lnSpc>
              <a:spcBef>
                <a:spcPts val="500"/>
              </a:spcBef>
              <a:spcAft>
                <a:spcPts val="0"/>
              </a:spcAft>
              <a:buClr>
                <a:schemeClr val="dk1"/>
              </a:buClr>
              <a:buSzPts val="1600"/>
              <a:buNone/>
              <a:defRPr sz="1600" b="1"/>
            </a:lvl4pPr>
            <a:lvl5pPr marL="2286000" lvl="4" indent="-228600" algn="r" rtl="1">
              <a:lnSpc>
                <a:spcPct val="90000"/>
              </a:lnSpc>
              <a:spcBef>
                <a:spcPts val="500"/>
              </a:spcBef>
              <a:spcAft>
                <a:spcPts val="0"/>
              </a:spcAft>
              <a:buClr>
                <a:schemeClr val="dk1"/>
              </a:buClr>
              <a:buSzPts val="1600"/>
              <a:buNone/>
              <a:defRPr sz="1600" b="1"/>
            </a:lvl5pPr>
            <a:lvl6pPr marL="2743200" lvl="5" indent="-228600" algn="r" rtl="1">
              <a:lnSpc>
                <a:spcPct val="90000"/>
              </a:lnSpc>
              <a:spcBef>
                <a:spcPts val="500"/>
              </a:spcBef>
              <a:spcAft>
                <a:spcPts val="0"/>
              </a:spcAft>
              <a:buClr>
                <a:schemeClr val="dk1"/>
              </a:buClr>
              <a:buSzPts val="1600"/>
              <a:buNone/>
              <a:defRPr sz="1600" b="1"/>
            </a:lvl6pPr>
            <a:lvl7pPr marL="3200400" lvl="6" indent="-228600" algn="r" rtl="1">
              <a:lnSpc>
                <a:spcPct val="90000"/>
              </a:lnSpc>
              <a:spcBef>
                <a:spcPts val="500"/>
              </a:spcBef>
              <a:spcAft>
                <a:spcPts val="0"/>
              </a:spcAft>
              <a:buClr>
                <a:schemeClr val="dk1"/>
              </a:buClr>
              <a:buSzPts val="1600"/>
              <a:buNone/>
              <a:defRPr sz="1600" b="1"/>
            </a:lvl7pPr>
            <a:lvl8pPr marL="3657600" lvl="7" indent="-228600" algn="r" rtl="1">
              <a:lnSpc>
                <a:spcPct val="90000"/>
              </a:lnSpc>
              <a:spcBef>
                <a:spcPts val="500"/>
              </a:spcBef>
              <a:spcAft>
                <a:spcPts val="0"/>
              </a:spcAft>
              <a:buClr>
                <a:schemeClr val="dk1"/>
              </a:buClr>
              <a:buSzPts val="1600"/>
              <a:buNone/>
              <a:defRPr sz="1600" b="1"/>
            </a:lvl8pPr>
            <a:lvl9pPr marL="4114800" lvl="8" indent="-228600" algn="r" rtl="1">
              <a:lnSpc>
                <a:spcPct val="90000"/>
              </a:lnSpc>
              <a:spcBef>
                <a:spcPts val="500"/>
              </a:spcBef>
              <a:spcAft>
                <a:spcPts val="0"/>
              </a:spcAft>
              <a:buClr>
                <a:schemeClr val="dk1"/>
              </a:buClr>
              <a:buSzPts val="1600"/>
              <a:buNone/>
              <a:defRPr sz="1600" b="1"/>
            </a:lvl9pPr>
          </a:lstStyle>
          <a:p>
            <a:endParaRPr/>
          </a:p>
        </p:txBody>
      </p:sp>
      <p:sp>
        <p:nvSpPr>
          <p:cNvPr id="275" name="Google Shape;275;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r" rtl="1">
              <a:lnSpc>
                <a:spcPct val="90000"/>
              </a:lnSpc>
              <a:spcBef>
                <a:spcPts val="1000"/>
              </a:spcBef>
              <a:spcAft>
                <a:spcPts val="0"/>
              </a:spcAft>
              <a:buClr>
                <a:schemeClr val="dk1"/>
              </a:buClr>
              <a:buSzPts val="1800"/>
              <a:buChar char="•"/>
              <a:defRPr/>
            </a:lvl1pPr>
            <a:lvl2pPr marL="914400" lvl="1" indent="-342900" algn="r" rtl="1">
              <a:lnSpc>
                <a:spcPct val="90000"/>
              </a:lnSpc>
              <a:spcBef>
                <a:spcPts val="500"/>
              </a:spcBef>
              <a:spcAft>
                <a:spcPts val="0"/>
              </a:spcAft>
              <a:buClr>
                <a:schemeClr val="dk1"/>
              </a:buClr>
              <a:buSzPts val="1800"/>
              <a:buChar char="•"/>
              <a:defRPr/>
            </a:lvl2pPr>
            <a:lvl3pPr marL="1371600" lvl="2" indent="-342900" algn="r" rtl="1">
              <a:lnSpc>
                <a:spcPct val="90000"/>
              </a:lnSpc>
              <a:spcBef>
                <a:spcPts val="500"/>
              </a:spcBef>
              <a:spcAft>
                <a:spcPts val="0"/>
              </a:spcAft>
              <a:buClr>
                <a:schemeClr val="dk1"/>
              </a:buClr>
              <a:buSzPts val="1800"/>
              <a:buChar char="•"/>
              <a:defRPr/>
            </a:lvl3pPr>
            <a:lvl4pPr marL="1828800" lvl="3" indent="-342900" algn="r" rtl="1">
              <a:lnSpc>
                <a:spcPct val="90000"/>
              </a:lnSpc>
              <a:spcBef>
                <a:spcPts val="500"/>
              </a:spcBef>
              <a:spcAft>
                <a:spcPts val="0"/>
              </a:spcAft>
              <a:buClr>
                <a:schemeClr val="dk1"/>
              </a:buClr>
              <a:buSzPts val="1800"/>
              <a:buChar char="•"/>
              <a:defRPr/>
            </a:lvl4pPr>
            <a:lvl5pPr marL="2286000" lvl="4" indent="-342900" algn="r" rtl="1">
              <a:lnSpc>
                <a:spcPct val="90000"/>
              </a:lnSpc>
              <a:spcBef>
                <a:spcPts val="500"/>
              </a:spcBef>
              <a:spcAft>
                <a:spcPts val="0"/>
              </a:spcAft>
              <a:buClr>
                <a:schemeClr val="dk1"/>
              </a:buClr>
              <a:buSzPts val="1800"/>
              <a:buChar char="•"/>
              <a:defRPr/>
            </a:lvl5pPr>
            <a:lvl6pPr marL="2743200" lvl="5" indent="-342900" algn="r" rtl="1">
              <a:lnSpc>
                <a:spcPct val="90000"/>
              </a:lnSpc>
              <a:spcBef>
                <a:spcPts val="500"/>
              </a:spcBef>
              <a:spcAft>
                <a:spcPts val="0"/>
              </a:spcAft>
              <a:buClr>
                <a:schemeClr val="dk1"/>
              </a:buClr>
              <a:buSzPts val="1800"/>
              <a:buChar char="•"/>
              <a:defRPr/>
            </a:lvl6pPr>
            <a:lvl7pPr marL="3200400" lvl="6" indent="-342900" algn="r" rtl="1">
              <a:lnSpc>
                <a:spcPct val="90000"/>
              </a:lnSpc>
              <a:spcBef>
                <a:spcPts val="500"/>
              </a:spcBef>
              <a:spcAft>
                <a:spcPts val="0"/>
              </a:spcAft>
              <a:buClr>
                <a:schemeClr val="dk1"/>
              </a:buClr>
              <a:buSzPts val="1800"/>
              <a:buChar char="•"/>
              <a:defRPr/>
            </a:lvl7pPr>
            <a:lvl8pPr marL="3657600" lvl="7" indent="-342900" algn="r" rtl="1">
              <a:lnSpc>
                <a:spcPct val="90000"/>
              </a:lnSpc>
              <a:spcBef>
                <a:spcPts val="500"/>
              </a:spcBef>
              <a:spcAft>
                <a:spcPts val="0"/>
              </a:spcAft>
              <a:buClr>
                <a:schemeClr val="dk1"/>
              </a:buClr>
              <a:buSzPts val="1800"/>
              <a:buChar char="•"/>
              <a:defRPr/>
            </a:lvl8pPr>
            <a:lvl9pPr marL="4114800" lvl="8" indent="-342900" algn="r" rtl="1">
              <a:lnSpc>
                <a:spcPct val="90000"/>
              </a:lnSpc>
              <a:spcBef>
                <a:spcPts val="500"/>
              </a:spcBef>
              <a:spcAft>
                <a:spcPts val="0"/>
              </a:spcAft>
              <a:buClr>
                <a:schemeClr val="dk1"/>
              </a:buClr>
              <a:buSzPts val="1800"/>
              <a:buChar char="•"/>
              <a:defRPr/>
            </a:lvl9pPr>
          </a:lstStyle>
          <a:p>
            <a:endParaRPr/>
          </a:p>
        </p:txBody>
      </p:sp>
      <p:sp>
        <p:nvSpPr>
          <p:cNvPr id="276" name="Google Shape;276;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r" rtl="1">
              <a:lnSpc>
                <a:spcPct val="90000"/>
              </a:lnSpc>
              <a:spcBef>
                <a:spcPts val="1000"/>
              </a:spcBef>
              <a:spcAft>
                <a:spcPts val="0"/>
              </a:spcAft>
              <a:buClr>
                <a:schemeClr val="dk1"/>
              </a:buClr>
              <a:buSzPts val="2400"/>
              <a:buNone/>
              <a:defRPr sz="2400" b="1"/>
            </a:lvl1pPr>
            <a:lvl2pPr marL="914400" lvl="1" indent="-228600" algn="r" rtl="1">
              <a:lnSpc>
                <a:spcPct val="90000"/>
              </a:lnSpc>
              <a:spcBef>
                <a:spcPts val="500"/>
              </a:spcBef>
              <a:spcAft>
                <a:spcPts val="0"/>
              </a:spcAft>
              <a:buClr>
                <a:schemeClr val="dk1"/>
              </a:buClr>
              <a:buSzPts val="2000"/>
              <a:buNone/>
              <a:defRPr sz="2000" b="1"/>
            </a:lvl2pPr>
            <a:lvl3pPr marL="1371600" lvl="2" indent="-228600" algn="r" rtl="1">
              <a:lnSpc>
                <a:spcPct val="90000"/>
              </a:lnSpc>
              <a:spcBef>
                <a:spcPts val="500"/>
              </a:spcBef>
              <a:spcAft>
                <a:spcPts val="0"/>
              </a:spcAft>
              <a:buClr>
                <a:schemeClr val="dk1"/>
              </a:buClr>
              <a:buSzPts val="1800"/>
              <a:buNone/>
              <a:defRPr sz="1800" b="1"/>
            </a:lvl3pPr>
            <a:lvl4pPr marL="1828800" lvl="3" indent="-228600" algn="r" rtl="1">
              <a:lnSpc>
                <a:spcPct val="90000"/>
              </a:lnSpc>
              <a:spcBef>
                <a:spcPts val="500"/>
              </a:spcBef>
              <a:spcAft>
                <a:spcPts val="0"/>
              </a:spcAft>
              <a:buClr>
                <a:schemeClr val="dk1"/>
              </a:buClr>
              <a:buSzPts val="1600"/>
              <a:buNone/>
              <a:defRPr sz="1600" b="1"/>
            </a:lvl4pPr>
            <a:lvl5pPr marL="2286000" lvl="4" indent="-228600" algn="r" rtl="1">
              <a:lnSpc>
                <a:spcPct val="90000"/>
              </a:lnSpc>
              <a:spcBef>
                <a:spcPts val="500"/>
              </a:spcBef>
              <a:spcAft>
                <a:spcPts val="0"/>
              </a:spcAft>
              <a:buClr>
                <a:schemeClr val="dk1"/>
              </a:buClr>
              <a:buSzPts val="1600"/>
              <a:buNone/>
              <a:defRPr sz="1600" b="1"/>
            </a:lvl5pPr>
            <a:lvl6pPr marL="2743200" lvl="5" indent="-228600" algn="r" rtl="1">
              <a:lnSpc>
                <a:spcPct val="90000"/>
              </a:lnSpc>
              <a:spcBef>
                <a:spcPts val="500"/>
              </a:spcBef>
              <a:spcAft>
                <a:spcPts val="0"/>
              </a:spcAft>
              <a:buClr>
                <a:schemeClr val="dk1"/>
              </a:buClr>
              <a:buSzPts val="1600"/>
              <a:buNone/>
              <a:defRPr sz="1600" b="1"/>
            </a:lvl6pPr>
            <a:lvl7pPr marL="3200400" lvl="6" indent="-228600" algn="r" rtl="1">
              <a:lnSpc>
                <a:spcPct val="90000"/>
              </a:lnSpc>
              <a:spcBef>
                <a:spcPts val="500"/>
              </a:spcBef>
              <a:spcAft>
                <a:spcPts val="0"/>
              </a:spcAft>
              <a:buClr>
                <a:schemeClr val="dk1"/>
              </a:buClr>
              <a:buSzPts val="1600"/>
              <a:buNone/>
              <a:defRPr sz="1600" b="1"/>
            </a:lvl7pPr>
            <a:lvl8pPr marL="3657600" lvl="7" indent="-228600" algn="r" rtl="1">
              <a:lnSpc>
                <a:spcPct val="90000"/>
              </a:lnSpc>
              <a:spcBef>
                <a:spcPts val="500"/>
              </a:spcBef>
              <a:spcAft>
                <a:spcPts val="0"/>
              </a:spcAft>
              <a:buClr>
                <a:schemeClr val="dk1"/>
              </a:buClr>
              <a:buSzPts val="1600"/>
              <a:buNone/>
              <a:defRPr sz="1600" b="1"/>
            </a:lvl8pPr>
            <a:lvl9pPr marL="4114800" lvl="8" indent="-228600" algn="r" rtl="1">
              <a:lnSpc>
                <a:spcPct val="90000"/>
              </a:lnSpc>
              <a:spcBef>
                <a:spcPts val="500"/>
              </a:spcBef>
              <a:spcAft>
                <a:spcPts val="0"/>
              </a:spcAft>
              <a:buClr>
                <a:schemeClr val="dk1"/>
              </a:buClr>
              <a:buSzPts val="1600"/>
              <a:buNone/>
              <a:defRPr sz="1600" b="1"/>
            </a:lvl9pPr>
          </a:lstStyle>
          <a:p>
            <a:endParaRPr/>
          </a:p>
        </p:txBody>
      </p:sp>
      <p:sp>
        <p:nvSpPr>
          <p:cNvPr id="277" name="Google Shape;277;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r" rtl="1">
              <a:lnSpc>
                <a:spcPct val="90000"/>
              </a:lnSpc>
              <a:spcBef>
                <a:spcPts val="1000"/>
              </a:spcBef>
              <a:spcAft>
                <a:spcPts val="0"/>
              </a:spcAft>
              <a:buClr>
                <a:schemeClr val="dk1"/>
              </a:buClr>
              <a:buSzPts val="1800"/>
              <a:buChar char="•"/>
              <a:defRPr/>
            </a:lvl1pPr>
            <a:lvl2pPr marL="914400" lvl="1" indent="-342900" algn="r" rtl="1">
              <a:lnSpc>
                <a:spcPct val="90000"/>
              </a:lnSpc>
              <a:spcBef>
                <a:spcPts val="500"/>
              </a:spcBef>
              <a:spcAft>
                <a:spcPts val="0"/>
              </a:spcAft>
              <a:buClr>
                <a:schemeClr val="dk1"/>
              </a:buClr>
              <a:buSzPts val="1800"/>
              <a:buChar char="•"/>
              <a:defRPr/>
            </a:lvl2pPr>
            <a:lvl3pPr marL="1371600" lvl="2" indent="-342900" algn="r" rtl="1">
              <a:lnSpc>
                <a:spcPct val="90000"/>
              </a:lnSpc>
              <a:spcBef>
                <a:spcPts val="500"/>
              </a:spcBef>
              <a:spcAft>
                <a:spcPts val="0"/>
              </a:spcAft>
              <a:buClr>
                <a:schemeClr val="dk1"/>
              </a:buClr>
              <a:buSzPts val="1800"/>
              <a:buChar char="•"/>
              <a:defRPr/>
            </a:lvl3pPr>
            <a:lvl4pPr marL="1828800" lvl="3" indent="-342900" algn="r" rtl="1">
              <a:lnSpc>
                <a:spcPct val="90000"/>
              </a:lnSpc>
              <a:spcBef>
                <a:spcPts val="500"/>
              </a:spcBef>
              <a:spcAft>
                <a:spcPts val="0"/>
              </a:spcAft>
              <a:buClr>
                <a:schemeClr val="dk1"/>
              </a:buClr>
              <a:buSzPts val="1800"/>
              <a:buChar char="•"/>
              <a:defRPr/>
            </a:lvl4pPr>
            <a:lvl5pPr marL="2286000" lvl="4" indent="-342900" algn="r" rtl="1">
              <a:lnSpc>
                <a:spcPct val="90000"/>
              </a:lnSpc>
              <a:spcBef>
                <a:spcPts val="500"/>
              </a:spcBef>
              <a:spcAft>
                <a:spcPts val="0"/>
              </a:spcAft>
              <a:buClr>
                <a:schemeClr val="dk1"/>
              </a:buClr>
              <a:buSzPts val="1800"/>
              <a:buChar char="•"/>
              <a:defRPr/>
            </a:lvl5pPr>
            <a:lvl6pPr marL="2743200" lvl="5" indent="-342900" algn="r" rtl="1">
              <a:lnSpc>
                <a:spcPct val="90000"/>
              </a:lnSpc>
              <a:spcBef>
                <a:spcPts val="500"/>
              </a:spcBef>
              <a:spcAft>
                <a:spcPts val="0"/>
              </a:spcAft>
              <a:buClr>
                <a:schemeClr val="dk1"/>
              </a:buClr>
              <a:buSzPts val="1800"/>
              <a:buChar char="•"/>
              <a:defRPr/>
            </a:lvl6pPr>
            <a:lvl7pPr marL="3200400" lvl="6" indent="-342900" algn="r" rtl="1">
              <a:lnSpc>
                <a:spcPct val="90000"/>
              </a:lnSpc>
              <a:spcBef>
                <a:spcPts val="500"/>
              </a:spcBef>
              <a:spcAft>
                <a:spcPts val="0"/>
              </a:spcAft>
              <a:buClr>
                <a:schemeClr val="dk1"/>
              </a:buClr>
              <a:buSzPts val="1800"/>
              <a:buChar char="•"/>
              <a:defRPr/>
            </a:lvl7pPr>
            <a:lvl8pPr marL="3657600" lvl="7" indent="-342900" algn="r" rtl="1">
              <a:lnSpc>
                <a:spcPct val="90000"/>
              </a:lnSpc>
              <a:spcBef>
                <a:spcPts val="500"/>
              </a:spcBef>
              <a:spcAft>
                <a:spcPts val="0"/>
              </a:spcAft>
              <a:buClr>
                <a:schemeClr val="dk1"/>
              </a:buClr>
              <a:buSzPts val="1800"/>
              <a:buChar char="•"/>
              <a:defRPr/>
            </a:lvl8pPr>
            <a:lvl9pPr marL="4114800" lvl="8" indent="-342900" algn="r" rtl="1">
              <a:lnSpc>
                <a:spcPct val="90000"/>
              </a:lnSpc>
              <a:spcBef>
                <a:spcPts val="500"/>
              </a:spcBef>
              <a:spcAft>
                <a:spcPts val="0"/>
              </a:spcAft>
              <a:buClr>
                <a:schemeClr val="dk1"/>
              </a:buClr>
              <a:buSzPts val="1800"/>
              <a:buChar char="•"/>
              <a:defRPr/>
            </a:lvl9pPr>
          </a:lstStyle>
          <a:p>
            <a:endParaRPr/>
          </a:p>
        </p:txBody>
      </p:sp>
      <p:sp>
        <p:nvSpPr>
          <p:cNvPr id="278" name="Google Shape;278;p33"/>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79" name="Google Shape;27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80" name="Google Shape;280;p3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281"/>
        <p:cNvGrpSpPr/>
        <p:nvPr/>
      </p:nvGrpSpPr>
      <p:grpSpPr>
        <a:xfrm>
          <a:off x="0" y="0"/>
          <a:ext cx="0" cy="0"/>
          <a:chOff x="0" y="0"/>
          <a:chExt cx="0" cy="0"/>
        </a:xfrm>
      </p:grpSpPr>
      <p:sp>
        <p:nvSpPr>
          <p:cNvPr id="282" name="Google Shape;282;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r" rtl="1">
              <a:lnSpc>
                <a:spcPct val="90000"/>
              </a:lnSpc>
              <a:spcBef>
                <a:spcPts val="1000"/>
              </a:spcBef>
              <a:spcAft>
                <a:spcPts val="0"/>
              </a:spcAft>
              <a:buClr>
                <a:schemeClr val="dk1"/>
              </a:buClr>
              <a:buSzPts val="3200"/>
              <a:buChar char="•"/>
              <a:defRPr sz="3200"/>
            </a:lvl1pPr>
            <a:lvl2pPr marL="914400" lvl="1" indent="-406400" algn="r" rtl="1">
              <a:lnSpc>
                <a:spcPct val="90000"/>
              </a:lnSpc>
              <a:spcBef>
                <a:spcPts val="500"/>
              </a:spcBef>
              <a:spcAft>
                <a:spcPts val="0"/>
              </a:spcAft>
              <a:buClr>
                <a:schemeClr val="dk1"/>
              </a:buClr>
              <a:buSzPts val="2800"/>
              <a:buChar char="•"/>
              <a:defRPr sz="2800"/>
            </a:lvl2pPr>
            <a:lvl3pPr marL="1371600" lvl="2" indent="-381000" algn="r" rtl="1">
              <a:lnSpc>
                <a:spcPct val="90000"/>
              </a:lnSpc>
              <a:spcBef>
                <a:spcPts val="500"/>
              </a:spcBef>
              <a:spcAft>
                <a:spcPts val="0"/>
              </a:spcAft>
              <a:buClr>
                <a:schemeClr val="dk1"/>
              </a:buClr>
              <a:buSzPts val="2400"/>
              <a:buChar char="•"/>
              <a:defRPr sz="2400"/>
            </a:lvl3pPr>
            <a:lvl4pPr marL="1828800" lvl="3" indent="-355600" algn="r" rtl="1">
              <a:lnSpc>
                <a:spcPct val="90000"/>
              </a:lnSpc>
              <a:spcBef>
                <a:spcPts val="500"/>
              </a:spcBef>
              <a:spcAft>
                <a:spcPts val="0"/>
              </a:spcAft>
              <a:buClr>
                <a:schemeClr val="dk1"/>
              </a:buClr>
              <a:buSzPts val="2000"/>
              <a:buChar char="•"/>
              <a:defRPr sz="2000"/>
            </a:lvl4pPr>
            <a:lvl5pPr marL="2286000" lvl="4" indent="-355600" algn="r" rtl="1">
              <a:lnSpc>
                <a:spcPct val="90000"/>
              </a:lnSpc>
              <a:spcBef>
                <a:spcPts val="500"/>
              </a:spcBef>
              <a:spcAft>
                <a:spcPts val="0"/>
              </a:spcAft>
              <a:buClr>
                <a:schemeClr val="dk1"/>
              </a:buClr>
              <a:buSzPts val="2000"/>
              <a:buChar char="•"/>
              <a:defRPr sz="2000"/>
            </a:lvl5pPr>
            <a:lvl6pPr marL="2743200" lvl="5" indent="-355600" algn="r" rtl="1">
              <a:lnSpc>
                <a:spcPct val="90000"/>
              </a:lnSpc>
              <a:spcBef>
                <a:spcPts val="500"/>
              </a:spcBef>
              <a:spcAft>
                <a:spcPts val="0"/>
              </a:spcAft>
              <a:buClr>
                <a:schemeClr val="dk1"/>
              </a:buClr>
              <a:buSzPts val="2000"/>
              <a:buChar char="•"/>
              <a:defRPr sz="2000"/>
            </a:lvl6pPr>
            <a:lvl7pPr marL="3200400" lvl="6" indent="-355600" algn="r" rtl="1">
              <a:lnSpc>
                <a:spcPct val="90000"/>
              </a:lnSpc>
              <a:spcBef>
                <a:spcPts val="500"/>
              </a:spcBef>
              <a:spcAft>
                <a:spcPts val="0"/>
              </a:spcAft>
              <a:buClr>
                <a:schemeClr val="dk1"/>
              </a:buClr>
              <a:buSzPts val="2000"/>
              <a:buChar char="•"/>
              <a:defRPr sz="2000"/>
            </a:lvl7pPr>
            <a:lvl8pPr marL="3657600" lvl="7" indent="-355600" algn="r" rtl="1">
              <a:lnSpc>
                <a:spcPct val="90000"/>
              </a:lnSpc>
              <a:spcBef>
                <a:spcPts val="500"/>
              </a:spcBef>
              <a:spcAft>
                <a:spcPts val="0"/>
              </a:spcAft>
              <a:buClr>
                <a:schemeClr val="dk1"/>
              </a:buClr>
              <a:buSzPts val="2000"/>
              <a:buChar char="•"/>
              <a:defRPr sz="2000"/>
            </a:lvl8pPr>
            <a:lvl9pPr marL="4114800" lvl="8" indent="-355600" algn="r" rtl="1">
              <a:lnSpc>
                <a:spcPct val="90000"/>
              </a:lnSpc>
              <a:spcBef>
                <a:spcPts val="500"/>
              </a:spcBef>
              <a:spcAft>
                <a:spcPts val="0"/>
              </a:spcAft>
              <a:buClr>
                <a:schemeClr val="dk1"/>
              </a:buClr>
              <a:buSzPts val="2000"/>
              <a:buChar char="•"/>
              <a:defRPr sz="2000"/>
            </a:lvl9pPr>
          </a:lstStyle>
          <a:p>
            <a:endParaRPr/>
          </a:p>
        </p:txBody>
      </p:sp>
      <p:sp>
        <p:nvSpPr>
          <p:cNvPr id="284" name="Google Shape;284;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r" rtl="1">
              <a:lnSpc>
                <a:spcPct val="90000"/>
              </a:lnSpc>
              <a:spcBef>
                <a:spcPts val="1000"/>
              </a:spcBef>
              <a:spcAft>
                <a:spcPts val="0"/>
              </a:spcAft>
              <a:buClr>
                <a:schemeClr val="dk1"/>
              </a:buClr>
              <a:buSzPts val="1600"/>
              <a:buNone/>
              <a:defRPr sz="1600"/>
            </a:lvl1pPr>
            <a:lvl2pPr marL="914400" lvl="1" indent="-228600" algn="r" rtl="1">
              <a:lnSpc>
                <a:spcPct val="90000"/>
              </a:lnSpc>
              <a:spcBef>
                <a:spcPts val="500"/>
              </a:spcBef>
              <a:spcAft>
                <a:spcPts val="0"/>
              </a:spcAft>
              <a:buClr>
                <a:schemeClr val="dk1"/>
              </a:buClr>
              <a:buSzPts val="1400"/>
              <a:buNone/>
              <a:defRPr sz="1400"/>
            </a:lvl2pPr>
            <a:lvl3pPr marL="1371600" lvl="2" indent="-228600" algn="r" rtl="1">
              <a:lnSpc>
                <a:spcPct val="90000"/>
              </a:lnSpc>
              <a:spcBef>
                <a:spcPts val="500"/>
              </a:spcBef>
              <a:spcAft>
                <a:spcPts val="0"/>
              </a:spcAft>
              <a:buClr>
                <a:schemeClr val="dk1"/>
              </a:buClr>
              <a:buSzPts val="1200"/>
              <a:buNone/>
              <a:defRPr sz="1200"/>
            </a:lvl3pPr>
            <a:lvl4pPr marL="1828800" lvl="3" indent="-228600" algn="r" rtl="1">
              <a:lnSpc>
                <a:spcPct val="90000"/>
              </a:lnSpc>
              <a:spcBef>
                <a:spcPts val="500"/>
              </a:spcBef>
              <a:spcAft>
                <a:spcPts val="0"/>
              </a:spcAft>
              <a:buClr>
                <a:schemeClr val="dk1"/>
              </a:buClr>
              <a:buSzPts val="1000"/>
              <a:buNone/>
              <a:defRPr sz="1000"/>
            </a:lvl4pPr>
            <a:lvl5pPr marL="2286000" lvl="4" indent="-228600" algn="r" rtl="1">
              <a:lnSpc>
                <a:spcPct val="90000"/>
              </a:lnSpc>
              <a:spcBef>
                <a:spcPts val="500"/>
              </a:spcBef>
              <a:spcAft>
                <a:spcPts val="0"/>
              </a:spcAft>
              <a:buClr>
                <a:schemeClr val="dk1"/>
              </a:buClr>
              <a:buSzPts val="1000"/>
              <a:buNone/>
              <a:defRPr sz="1000"/>
            </a:lvl5pPr>
            <a:lvl6pPr marL="2743200" lvl="5" indent="-228600" algn="r" rtl="1">
              <a:lnSpc>
                <a:spcPct val="90000"/>
              </a:lnSpc>
              <a:spcBef>
                <a:spcPts val="500"/>
              </a:spcBef>
              <a:spcAft>
                <a:spcPts val="0"/>
              </a:spcAft>
              <a:buClr>
                <a:schemeClr val="dk1"/>
              </a:buClr>
              <a:buSzPts val="1000"/>
              <a:buNone/>
              <a:defRPr sz="1000"/>
            </a:lvl6pPr>
            <a:lvl7pPr marL="3200400" lvl="6" indent="-228600" algn="r" rtl="1">
              <a:lnSpc>
                <a:spcPct val="90000"/>
              </a:lnSpc>
              <a:spcBef>
                <a:spcPts val="500"/>
              </a:spcBef>
              <a:spcAft>
                <a:spcPts val="0"/>
              </a:spcAft>
              <a:buClr>
                <a:schemeClr val="dk1"/>
              </a:buClr>
              <a:buSzPts val="1000"/>
              <a:buNone/>
              <a:defRPr sz="1000"/>
            </a:lvl7pPr>
            <a:lvl8pPr marL="3657600" lvl="7" indent="-228600" algn="r" rtl="1">
              <a:lnSpc>
                <a:spcPct val="90000"/>
              </a:lnSpc>
              <a:spcBef>
                <a:spcPts val="500"/>
              </a:spcBef>
              <a:spcAft>
                <a:spcPts val="0"/>
              </a:spcAft>
              <a:buClr>
                <a:schemeClr val="dk1"/>
              </a:buClr>
              <a:buSzPts val="1000"/>
              <a:buNone/>
              <a:defRPr sz="1000"/>
            </a:lvl8pPr>
            <a:lvl9pPr marL="4114800" lvl="8" indent="-228600" algn="r" rtl="1">
              <a:lnSpc>
                <a:spcPct val="90000"/>
              </a:lnSpc>
              <a:spcBef>
                <a:spcPts val="500"/>
              </a:spcBef>
              <a:spcAft>
                <a:spcPts val="0"/>
              </a:spcAft>
              <a:buClr>
                <a:schemeClr val="dk1"/>
              </a:buClr>
              <a:buSzPts val="1000"/>
              <a:buNone/>
              <a:defRPr sz="1000"/>
            </a:lvl9pPr>
          </a:lstStyle>
          <a:p>
            <a:endParaRPr/>
          </a:p>
        </p:txBody>
      </p:sp>
      <p:sp>
        <p:nvSpPr>
          <p:cNvPr id="285" name="Google Shape;285;p34"/>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86" name="Google Shape;28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87" name="Google Shape;287;p3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35"/>
          <p:cNvSpPr>
            <a:spLocks noGrp="1"/>
          </p:cNvSpPr>
          <p:nvPr>
            <p:ph type="pic" idx="2"/>
          </p:nvPr>
        </p:nvSpPr>
        <p:spPr>
          <a:xfrm>
            <a:off x="5183188" y="987425"/>
            <a:ext cx="6172200" cy="4873625"/>
          </a:xfrm>
          <a:prstGeom prst="rect">
            <a:avLst/>
          </a:prstGeom>
          <a:noFill/>
          <a:ln>
            <a:noFill/>
          </a:ln>
        </p:spPr>
      </p:sp>
      <p:sp>
        <p:nvSpPr>
          <p:cNvPr id="291" name="Google Shape;291;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r" rtl="1">
              <a:lnSpc>
                <a:spcPct val="90000"/>
              </a:lnSpc>
              <a:spcBef>
                <a:spcPts val="1000"/>
              </a:spcBef>
              <a:spcAft>
                <a:spcPts val="0"/>
              </a:spcAft>
              <a:buClr>
                <a:schemeClr val="dk1"/>
              </a:buClr>
              <a:buSzPts val="1600"/>
              <a:buNone/>
              <a:defRPr sz="1600"/>
            </a:lvl1pPr>
            <a:lvl2pPr marL="914400" lvl="1" indent="-228600" algn="r" rtl="1">
              <a:lnSpc>
                <a:spcPct val="90000"/>
              </a:lnSpc>
              <a:spcBef>
                <a:spcPts val="500"/>
              </a:spcBef>
              <a:spcAft>
                <a:spcPts val="0"/>
              </a:spcAft>
              <a:buClr>
                <a:schemeClr val="dk1"/>
              </a:buClr>
              <a:buSzPts val="1400"/>
              <a:buNone/>
              <a:defRPr sz="1400"/>
            </a:lvl2pPr>
            <a:lvl3pPr marL="1371600" lvl="2" indent="-228600" algn="r" rtl="1">
              <a:lnSpc>
                <a:spcPct val="90000"/>
              </a:lnSpc>
              <a:spcBef>
                <a:spcPts val="500"/>
              </a:spcBef>
              <a:spcAft>
                <a:spcPts val="0"/>
              </a:spcAft>
              <a:buClr>
                <a:schemeClr val="dk1"/>
              </a:buClr>
              <a:buSzPts val="1200"/>
              <a:buNone/>
              <a:defRPr sz="1200"/>
            </a:lvl3pPr>
            <a:lvl4pPr marL="1828800" lvl="3" indent="-228600" algn="r" rtl="1">
              <a:lnSpc>
                <a:spcPct val="90000"/>
              </a:lnSpc>
              <a:spcBef>
                <a:spcPts val="500"/>
              </a:spcBef>
              <a:spcAft>
                <a:spcPts val="0"/>
              </a:spcAft>
              <a:buClr>
                <a:schemeClr val="dk1"/>
              </a:buClr>
              <a:buSzPts val="1000"/>
              <a:buNone/>
              <a:defRPr sz="1000"/>
            </a:lvl4pPr>
            <a:lvl5pPr marL="2286000" lvl="4" indent="-228600" algn="r" rtl="1">
              <a:lnSpc>
                <a:spcPct val="90000"/>
              </a:lnSpc>
              <a:spcBef>
                <a:spcPts val="500"/>
              </a:spcBef>
              <a:spcAft>
                <a:spcPts val="0"/>
              </a:spcAft>
              <a:buClr>
                <a:schemeClr val="dk1"/>
              </a:buClr>
              <a:buSzPts val="1000"/>
              <a:buNone/>
              <a:defRPr sz="1000"/>
            </a:lvl5pPr>
            <a:lvl6pPr marL="2743200" lvl="5" indent="-228600" algn="r" rtl="1">
              <a:lnSpc>
                <a:spcPct val="90000"/>
              </a:lnSpc>
              <a:spcBef>
                <a:spcPts val="500"/>
              </a:spcBef>
              <a:spcAft>
                <a:spcPts val="0"/>
              </a:spcAft>
              <a:buClr>
                <a:schemeClr val="dk1"/>
              </a:buClr>
              <a:buSzPts val="1000"/>
              <a:buNone/>
              <a:defRPr sz="1000"/>
            </a:lvl6pPr>
            <a:lvl7pPr marL="3200400" lvl="6" indent="-228600" algn="r" rtl="1">
              <a:lnSpc>
                <a:spcPct val="90000"/>
              </a:lnSpc>
              <a:spcBef>
                <a:spcPts val="500"/>
              </a:spcBef>
              <a:spcAft>
                <a:spcPts val="0"/>
              </a:spcAft>
              <a:buClr>
                <a:schemeClr val="dk1"/>
              </a:buClr>
              <a:buSzPts val="1000"/>
              <a:buNone/>
              <a:defRPr sz="1000"/>
            </a:lvl7pPr>
            <a:lvl8pPr marL="3657600" lvl="7" indent="-228600" algn="r" rtl="1">
              <a:lnSpc>
                <a:spcPct val="90000"/>
              </a:lnSpc>
              <a:spcBef>
                <a:spcPts val="500"/>
              </a:spcBef>
              <a:spcAft>
                <a:spcPts val="0"/>
              </a:spcAft>
              <a:buClr>
                <a:schemeClr val="dk1"/>
              </a:buClr>
              <a:buSzPts val="1000"/>
              <a:buNone/>
              <a:defRPr sz="1000"/>
            </a:lvl8pPr>
            <a:lvl9pPr marL="4114800" lvl="8" indent="-228600" algn="r" rtl="1">
              <a:lnSpc>
                <a:spcPct val="90000"/>
              </a:lnSpc>
              <a:spcBef>
                <a:spcPts val="500"/>
              </a:spcBef>
              <a:spcAft>
                <a:spcPts val="0"/>
              </a:spcAft>
              <a:buClr>
                <a:schemeClr val="dk1"/>
              </a:buClr>
              <a:buSzPts val="1000"/>
              <a:buNone/>
              <a:defRPr sz="1000"/>
            </a:lvl9pPr>
          </a:lstStyle>
          <a:p>
            <a:endParaRPr/>
          </a:p>
        </p:txBody>
      </p:sp>
      <p:sp>
        <p:nvSpPr>
          <p:cNvPr id="292" name="Google Shape;292;p35"/>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93" name="Google Shape;29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94" name="Google Shape;294;p3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3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r" rtl="1">
              <a:lnSpc>
                <a:spcPct val="90000"/>
              </a:lnSpc>
              <a:spcBef>
                <a:spcPts val="1000"/>
              </a:spcBef>
              <a:spcAft>
                <a:spcPts val="0"/>
              </a:spcAft>
              <a:buClr>
                <a:schemeClr val="dk1"/>
              </a:buClr>
              <a:buSzPts val="1800"/>
              <a:buChar char="•"/>
              <a:defRPr/>
            </a:lvl1pPr>
            <a:lvl2pPr marL="914400" lvl="1" indent="-342900" algn="r" rtl="1">
              <a:lnSpc>
                <a:spcPct val="90000"/>
              </a:lnSpc>
              <a:spcBef>
                <a:spcPts val="500"/>
              </a:spcBef>
              <a:spcAft>
                <a:spcPts val="0"/>
              </a:spcAft>
              <a:buClr>
                <a:schemeClr val="dk1"/>
              </a:buClr>
              <a:buSzPts val="1800"/>
              <a:buChar char="•"/>
              <a:defRPr/>
            </a:lvl2pPr>
            <a:lvl3pPr marL="1371600" lvl="2" indent="-342900" algn="r" rtl="1">
              <a:lnSpc>
                <a:spcPct val="90000"/>
              </a:lnSpc>
              <a:spcBef>
                <a:spcPts val="500"/>
              </a:spcBef>
              <a:spcAft>
                <a:spcPts val="0"/>
              </a:spcAft>
              <a:buClr>
                <a:schemeClr val="dk1"/>
              </a:buClr>
              <a:buSzPts val="1800"/>
              <a:buChar char="•"/>
              <a:defRPr/>
            </a:lvl3pPr>
            <a:lvl4pPr marL="1828800" lvl="3" indent="-342900" algn="r" rtl="1">
              <a:lnSpc>
                <a:spcPct val="90000"/>
              </a:lnSpc>
              <a:spcBef>
                <a:spcPts val="500"/>
              </a:spcBef>
              <a:spcAft>
                <a:spcPts val="0"/>
              </a:spcAft>
              <a:buClr>
                <a:schemeClr val="dk1"/>
              </a:buClr>
              <a:buSzPts val="1800"/>
              <a:buChar char="•"/>
              <a:defRPr/>
            </a:lvl4pPr>
            <a:lvl5pPr marL="2286000" lvl="4" indent="-342900" algn="r" rtl="1">
              <a:lnSpc>
                <a:spcPct val="90000"/>
              </a:lnSpc>
              <a:spcBef>
                <a:spcPts val="500"/>
              </a:spcBef>
              <a:spcAft>
                <a:spcPts val="0"/>
              </a:spcAft>
              <a:buClr>
                <a:schemeClr val="dk1"/>
              </a:buClr>
              <a:buSzPts val="1800"/>
              <a:buChar char="•"/>
              <a:defRPr/>
            </a:lvl5pPr>
            <a:lvl6pPr marL="2743200" lvl="5" indent="-342900" algn="r" rtl="1">
              <a:lnSpc>
                <a:spcPct val="90000"/>
              </a:lnSpc>
              <a:spcBef>
                <a:spcPts val="500"/>
              </a:spcBef>
              <a:spcAft>
                <a:spcPts val="0"/>
              </a:spcAft>
              <a:buClr>
                <a:schemeClr val="dk1"/>
              </a:buClr>
              <a:buSzPts val="1800"/>
              <a:buChar char="•"/>
              <a:defRPr/>
            </a:lvl6pPr>
            <a:lvl7pPr marL="3200400" lvl="6" indent="-342900" algn="r" rtl="1">
              <a:lnSpc>
                <a:spcPct val="90000"/>
              </a:lnSpc>
              <a:spcBef>
                <a:spcPts val="500"/>
              </a:spcBef>
              <a:spcAft>
                <a:spcPts val="0"/>
              </a:spcAft>
              <a:buClr>
                <a:schemeClr val="dk1"/>
              </a:buClr>
              <a:buSzPts val="1800"/>
              <a:buChar char="•"/>
              <a:defRPr/>
            </a:lvl7pPr>
            <a:lvl8pPr marL="3657600" lvl="7" indent="-342900" algn="r" rtl="1">
              <a:lnSpc>
                <a:spcPct val="90000"/>
              </a:lnSpc>
              <a:spcBef>
                <a:spcPts val="500"/>
              </a:spcBef>
              <a:spcAft>
                <a:spcPts val="0"/>
              </a:spcAft>
              <a:buClr>
                <a:schemeClr val="dk1"/>
              </a:buClr>
              <a:buSzPts val="1800"/>
              <a:buChar char="•"/>
              <a:defRPr/>
            </a:lvl8pPr>
            <a:lvl9pPr marL="4114800" lvl="8" indent="-342900" algn="r" rtl="1">
              <a:lnSpc>
                <a:spcPct val="90000"/>
              </a:lnSpc>
              <a:spcBef>
                <a:spcPts val="500"/>
              </a:spcBef>
              <a:spcAft>
                <a:spcPts val="0"/>
              </a:spcAft>
              <a:buClr>
                <a:schemeClr val="dk1"/>
              </a:buClr>
              <a:buSzPts val="1800"/>
              <a:buChar char="•"/>
              <a:defRPr/>
            </a:lvl9pPr>
          </a:lstStyle>
          <a:p>
            <a:endParaRPr/>
          </a:p>
        </p:txBody>
      </p:sp>
      <p:sp>
        <p:nvSpPr>
          <p:cNvPr id="298" name="Google Shape;298;p36"/>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99" name="Google Shape;29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00" name="Google Shape;300;p3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301"/>
        <p:cNvGrpSpPr/>
        <p:nvPr/>
      </p:nvGrpSpPr>
      <p:grpSpPr>
        <a:xfrm>
          <a:off x="0" y="0"/>
          <a:ext cx="0" cy="0"/>
          <a:chOff x="0" y="0"/>
          <a:chExt cx="0" cy="0"/>
        </a:xfrm>
      </p:grpSpPr>
      <p:sp>
        <p:nvSpPr>
          <p:cNvPr id="302" name="Google Shape;302;p3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3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r" rtl="1">
              <a:lnSpc>
                <a:spcPct val="90000"/>
              </a:lnSpc>
              <a:spcBef>
                <a:spcPts val="1000"/>
              </a:spcBef>
              <a:spcAft>
                <a:spcPts val="0"/>
              </a:spcAft>
              <a:buClr>
                <a:schemeClr val="dk1"/>
              </a:buClr>
              <a:buSzPts val="1800"/>
              <a:buChar char="•"/>
              <a:defRPr/>
            </a:lvl1pPr>
            <a:lvl2pPr marL="914400" lvl="1" indent="-342900" algn="r" rtl="1">
              <a:lnSpc>
                <a:spcPct val="90000"/>
              </a:lnSpc>
              <a:spcBef>
                <a:spcPts val="500"/>
              </a:spcBef>
              <a:spcAft>
                <a:spcPts val="0"/>
              </a:spcAft>
              <a:buClr>
                <a:schemeClr val="dk1"/>
              </a:buClr>
              <a:buSzPts val="1800"/>
              <a:buChar char="•"/>
              <a:defRPr/>
            </a:lvl2pPr>
            <a:lvl3pPr marL="1371600" lvl="2" indent="-342900" algn="r" rtl="1">
              <a:lnSpc>
                <a:spcPct val="90000"/>
              </a:lnSpc>
              <a:spcBef>
                <a:spcPts val="500"/>
              </a:spcBef>
              <a:spcAft>
                <a:spcPts val="0"/>
              </a:spcAft>
              <a:buClr>
                <a:schemeClr val="dk1"/>
              </a:buClr>
              <a:buSzPts val="1800"/>
              <a:buChar char="•"/>
              <a:defRPr/>
            </a:lvl3pPr>
            <a:lvl4pPr marL="1828800" lvl="3" indent="-342900" algn="r" rtl="1">
              <a:lnSpc>
                <a:spcPct val="90000"/>
              </a:lnSpc>
              <a:spcBef>
                <a:spcPts val="500"/>
              </a:spcBef>
              <a:spcAft>
                <a:spcPts val="0"/>
              </a:spcAft>
              <a:buClr>
                <a:schemeClr val="dk1"/>
              </a:buClr>
              <a:buSzPts val="1800"/>
              <a:buChar char="•"/>
              <a:defRPr/>
            </a:lvl4pPr>
            <a:lvl5pPr marL="2286000" lvl="4" indent="-342900" algn="r" rtl="1">
              <a:lnSpc>
                <a:spcPct val="90000"/>
              </a:lnSpc>
              <a:spcBef>
                <a:spcPts val="500"/>
              </a:spcBef>
              <a:spcAft>
                <a:spcPts val="0"/>
              </a:spcAft>
              <a:buClr>
                <a:schemeClr val="dk1"/>
              </a:buClr>
              <a:buSzPts val="1800"/>
              <a:buChar char="•"/>
              <a:defRPr/>
            </a:lvl5pPr>
            <a:lvl6pPr marL="2743200" lvl="5" indent="-342900" algn="r" rtl="1">
              <a:lnSpc>
                <a:spcPct val="90000"/>
              </a:lnSpc>
              <a:spcBef>
                <a:spcPts val="500"/>
              </a:spcBef>
              <a:spcAft>
                <a:spcPts val="0"/>
              </a:spcAft>
              <a:buClr>
                <a:schemeClr val="dk1"/>
              </a:buClr>
              <a:buSzPts val="1800"/>
              <a:buChar char="•"/>
              <a:defRPr/>
            </a:lvl6pPr>
            <a:lvl7pPr marL="3200400" lvl="6" indent="-342900" algn="r" rtl="1">
              <a:lnSpc>
                <a:spcPct val="90000"/>
              </a:lnSpc>
              <a:spcBef>
                <a:spcPts val="500"/>
              </a:spcBef>
              <a:spcAft>
                <a:spcPts val="0"/>
              </a:spcAft>
              <a:buClr>
                <a:schemeClr val="dk1"/>
              </a:buClr>
              <a:buSzPts val="1800"/>
              <a:buChar char="•"/>
              <a:defRPr/>
            </a:lvl7pPr>
            <a:lvl8pPr marL="3657600" lvl="7" indent="-342900" algn="r" rtl="1">
              <a:lnSpc>
                <a:spcPct val="90000"/>
              </a:lnSpc>
              <a:spcBef>
                <a:spcPts val="500"/>
              </a:spcBef>
              <a:spcAft>
                <a:spcPts val="0"/>
              </a:spcAft>
              <a:buClr>
                <a:schemeClr val="dk1"/>
              </a:buClr>
              <a:buSzPts val="1800"/>
              <a:buChar char="•"/>
              <a:defRPr/>
            </a:lvl8pPr>
            <a:lvl9pPr marL="4114800" lvl="8" indent="-342900" algn="r" rtl="1">
              <a:lnSpc>
                <a:spcPct val="90000"/>
              </a:lnSpc>
              <a:spcBef>
                <a:spcPts val="500"/>
              </a:spcBef>
              <a:spcAft>
                <a:spcPts val="0"/>
              </a:spcAft>
              <a:buClr>
                <a:schemeClr val="dk1"/>
              </a:buClr>
              <a:buSzPts val="1800"/>
              <a:buChar char="•"/>
              <a:defRPr/>
            </a:lvl9pPr>
          </a:lstStyle>
          <a:p>
            <a:endParaRPr/>
          </a:p>
        </p:txBody>
      </p:sp>
      <p:sp>
        <p:nvSpPr>
          <p:cNvPr id="304" name="Google Shape;304;p37"/>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05" name="Google Shape;305;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06" name="Google Shape;306;p3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6"/>
        <p:cNvGrpSpPr/>
        <p:nvPr/>
      </p:nvGrpSpPr>
      <p:grpSpPr>
        <a:xfrm>
          <a:off x="0" y="0"/>
          <a:ext cx="0" cy="0"/>
          <a:chOff x="0" y="0"/>
          <a:chExt cx="0" cy="0"/>
        </a:xfrm>
      </p:grpSpPr>
      <p:grpSp>
        <p:nvGrpSpPr>
          <p:cNvPr id="47" name="Google Shape;47;p21"/>
          <p:cNvGrpSpPr/>
          <p:nvPr/>
        </p:nvGrpSpPr>
        <p:grpSpPr>
          <a:xfrm flipH="1">
            <a:off x="5818366" y="-4283"/>
            <a:ext cx="6373634" cy="2821561"/>
            <a:chOff x="0" y="0"/>
            <a:chExt cx="5072934" cy="2245751"/>
          </a:xfrm>
        </p:grpSpPr>
        <p:pic>
          <p:nvPicPr>
            <p:cNvPr id="48" name="Google Shape;48;p21"/>
            <p:cNvPicPr preferRelativeResize="0"/>
            <p:nvPr/>
          </p:nvPicPr>
          <p:blipFill rotWithShape="1">
            <a:blip r:embed="rId2">
              <a:alphaModFix/>
            </a:blip>
            <a:srcRect/>
            <a:stretch/>
          </p:blipFill>
          <p:spPr>
            <a:xfrm>
              <a:off x="0" y="1693130"/>
              <a:ext cx="845548" cy="552621"/>
            </a:xfrm>
            <a:prstGeom prst="rect">
              <a:avLst/>
            </a:prstGeom>
            <a:noFill/>
            <a:ln>
              <a:noFill/>
            </a:ln>
          </p:spPr>
        </p:pic>
        <p:pic>
          <p:nvPicPr>
            <p:cNvPr id="49" name="Google Shape;49;p21"/>
            <p:cNvPicPr preferRelativeResize="0"/>
            <p:nvPr/>
          </p:nvPicPr>
          <p:blipFill rotWithShape="1">
            <a:blip r:embed="rId2">
              <a:alphaModFix/>
            </a:blip>
            <a:srcRect/>
            <a:stretch/>
          </p:blipFill>
          <p:spPr>
            <a:xfrm>
              <a:off x="422766" y="1270348"/>
              <a:ext cx="845548" cy="552621"/>
            </a:xfrm>
            <a:prstGeom prst="rect">
              <a:avLst/>
            </a:prstGeom>
            <a:noFill/>
            <a:ln>
              <a:noFill/>
            </a:ln>
          </p:spPr>
        </p:pic>
        <p:grpSp>
          <p:nvGrpSpPr>
            <p:cNvPr id="50" name="Google Shape;50;p21"/>
            <p:cNvGrpSpPr/>
            <p:nvPr/>
          </p:nvGrpSpPr>
          <p:grpSpPr>
            <a:xfrm>
              <a:off x="0" y="846565"/>
              <a:ext cx="3381962" cy="552621"/>
              <a:chOff x="0" y="0"/>
              <a:chExt cx="5487525" cy="896675"/>
            </a:xfrm>
          </p:grpSpPr>
          <p:pic>
            <p:nvPicPr>
              <p:cNvPr id="51" name="Google Shape;51;p2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52" name="Google Shape;52;p2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53" name="Google Shape;53;p21"/>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54" name="Google Shape;54;p21"/>
            <p:cNvGrpSpPr/>
            <p:nvPr/>
          </p:nvGrpSpPr>
          <p:grpSpPr>
            <a:xfrm>
              <a:off x="422766" y="423783"/>
              <a:ext cx="4650168" cy="552621"/>
              <a:chOff x="0" y="0"/>
              <a:chExt cx="7545300" cy="896675"/>
            </a:xfrm>
          </p:grpSpPr>
          <p:pic>
            <p:nvPicPr>
              <p:cNvPr id="55" name="Google Shape;55;p2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56" name="Google Shape;56;p2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57" name="Google Shape;57;p21"/>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58" name="Google Shape;58;p21"/>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59" name="Google Shape;59;p21"/>
            <p:cNvGrpSpPr/>
            <p:nvPr/>
          </p:nvGrpSpPr>
          <p:grpSpPr>
            <a:xfrm>
              <a:off x="0" y="0"/>
              <a:ext cx="4650168" cy="552621"/>
              <a:chOff x="0" y="0"/>
              <a:chExt cx="7545300" cy="896675"/>
            </a:xfrm>
          </p:grpSpPr>
          <p:pic>
            <p:nvPicPr>
              <p:cNvPr id="60" name="Google Shape;60;p2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61" name="Google Shape;61;p2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62" name="Google Shape;62;p21"/>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63" name="Google Shape;63;p21"/>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64" name="Google Shape;64;p21"/>
          <p:cNvGrpSpPr/>
          <p:nvPr/>
        </p:nvGrpSpPr>
        <p:grpSpPr>
          <a:xfrm flipH="1">
            <a:off x="8" y="5270900"/>
            <a:ext cx="3186885" cy="1757937"/>
            <a:chOff x="6607482" y="3879952"/>
            <a:chExt cx="2536521" cy="1399186"/>
          </a:xfrm>
        </p:grpSpPr>
        <p:grpSp>
          <p:nvGrpSpPr>
            <p:cNvPr id="65" name="Google Shape;65;p21"/>
            <p:cNvGrpSpPr/>
            <p:nvPr/>
          </p:nvGrpSpPr>
          <p:grpSpPr>
            <a:xfrm>
              <a:off x="6607482" y="4726517"/>
              <a:ext cx="2113755" cy="552621"/>
              <a:chOff x="2057775" y="0"/>
              <a:chExt cx="3429750" cy="896675"/>
            </a:xfrm>
          </p:grpSpPr>
          <p:pic>
            <p:nvPicPr>
              <p:cNvPr id="66" name="Google Shape;66;p2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67" name="Google Shape;67;p21"/>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68" name="Google Shape;68;p21"/>
            <p:cNvGrpSpPr/>
            <p:nvPr/>
          </p:nvGrpSpPr>
          <p:grpSpPr>
            <a:xfrm>
              <a:off x="7030248" y="4303735"/>
              <a:ext cx="2113755" cy="552621"/>
              <a:chOff x="2057775" y="0"/>
              <a:chExt cx="3429750" cy="896675"/>
            </a:xfrm>
          </p:grpSpPr>
          <p:pic>
            <p:nvPicPr>
              <p:cNvPr id="69" name="Google Shape;69;p2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70" name="Google Shape;70;p21"/>
              <p:cNvPicPr preferRelativeResize="0"/>
              <p:nvPr/>
            </p:nvPicPr>
            <p:blipFill rotWithShape="1">
              <a:blip r:embed="rId2">
                <a:alphaModFix/>
              </a:blip>
              <a:srcRect/>
              <a:stretch/>
            </p:blipFill>
            <p:spPr>
              <a:xfrm>
                <a:off x="4115550" y="0"/>
                <a:ext cx="1371975" cy="896675"/>
              </a:xfrm>
              <a:prstGeom prst="rect">
                <a:avLst/>
              </a:prstGeom>
              <a:noFill/>
              <a:ln>
                <a:noFill/>
              </a:ln>
            </p:spPr>
          </p:pic>
        </p:grpSp>
        <p:pic>
          <p:nvPicPr>
            <p:cNvPr id="71" name="Google Shape;71;p21"/>
            <p:cNvPicPr preferRelativeResize="0"/>
            <p:nvPr/>
          </p:nvPicPr>
          <p:blipFill rotWithShape="1">
            <a:blip r:embed="rId2">
              <a:alphaModFix/>
            </a:blip>
            <a:srcRect/>
            <a:stretch/>
          </p:blipFill>
          <p:spPr>
            <a:xfrm>
              <a:off x="7875688" y="3879952"/>
              <a:ext cx="845548" cy="552621"/>
            </a:xfrm>
            <a:prstGeom prst="rect">
              <a:avLst/>
            </a:prstGeom>
            <a:noFill/>
            <a:ln>
              <a:noFill/>
            </a:ln>
          </p:spPr>
        </p:pic>
      </p:grpSp>
      <p:sp>
        <p:nvSpPr>
          <p:cNvPr id="72" name="Google Shape;72;p21"/>
          <p:cNvSpPr txBox="1">
            <a:spLocks noGrp="1"/>
          </p:cNvSpPr>
          <p:nvPr>
            <p:ph type="title"/>
          </p:nvPr>
        </p:nvSpPr>
        <p:spPr>
          <a:xfrm>
            <a:off x="1035267" y="536933"/>
            <a:ext cx="4783200" cy="1142400"/>
          </a:xfrm>
          <a:prstGeom prst="rect">
            <a:avLst/>
          </a:prstGeom>
          <a:noFill/>
          <a:ln>
            <a:noFill/>
          </a:ln>
        </p:spPr>
        <p:txBody>
          <a:bodyPr spcFirstLastPara="1" wrap="square" lIns="0" tIns="0" rIns="0" bIns="0" anchor="b" anchorCtr="0">
            <a:noAutofit/>
          </a:bodyPr>
          <a:lstStyle>
            <a:lvl1pPr lvl="0" algn="r" rtl="1">
              <a:lnSpc>
                <a:spcPct val="90000"/>
              </a:lnSpc>
              <a:spcBef>
                <a:spcPts val="0"/>
              </a:spcBef>
              <a:spcAft>
                <a:spcPts val="0"/>
              </a:spcAft>
              <a:buClr>
                <a:schemeClr val="dk1"/>
              </a:buClr>
              <a:buSzPts val="1800"/>
              <a:buFont typeface="Calibri"/>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73" name="Google Shape;73;p21"/>
          <p:cNvSpPr txBox="1">
            <a:spLocks noGrp="1"/>
          </p:cNvSpPr>
          <p:nvPr>
            <p:ph type="body" idx="1"/>
          </p:nvPr>
        </p:nvSpPr>
        <p:spPr>
          <a:xfrm>
            <a:off x="1035267" y="2032500"/>
            <a:ext cx="4783200" cy="4102800"/>
          </a:xfrm>
          <a:prstGeom prst="rect">
            <a:avLst/>
          </a:prstGeom>
          <a:noFill/>
          <a:ln>
            <a:noFill/>
          </a:ln>
        </p:spPr>
        <p:txBody>
          <a:bodyPr spcFirstLastPara="1" wrap="square" lIns="0" tIns="0" rIns="0" bIns="0" anchor="t" anchorCtr="0">
            <a:noAutofit/>
          </a:bodyPr>
          <a:lstStyle>
            <a:lvl1pPr marL="457200" lvl="0" indent="-355600" algn="r" rtl="1">
              <a:lnSpc>
                <a:spcPct val="90000"/>
              </a:lnSpc>
              <a:spcBef>
                <a:spcPts val="800"/>
              </a:spcBef>
              <a:spcAft>
                <a:spcPts val="0"/>
              </a:spcAft>
              <a:buClr>
                <a:schemeClr val="dk1"/>
              </a:buClr>
              <a:buSzPts val="2000"/>
              <a:buChar char="❑"/>
              <a:defRPr/>
            </a:lvl1pPr>
            <a:lvl2pPr marL="914400" lvl="1" indent="-355600" algn="r" rtl="1">
              <a:lnSpc>
                <a:spcPct val="90000"/>
              </a:lnSpc>
              <a:spcBef>
                <a:spcPts val="800"/>
              </a:spcBef>
              <a:spcAft>
                <a:spcPts val="0"/>
              </a:spcAft>
              <a:buClr>
                <a:schemeClr val="dk1"/>
              </a:buClr>
              <a:buSzPts val="2000"/>
              <a:buChar char="❏"/>
              <a:defRPr/>
            </a:lvl2pPr>
            <a:lvl3pPr marL="1371600" lvl="2" indent="-355600" algn="r" rtl="1">
              <a:lnSpc>
                <a:spcPct val="90000"/>
              </a:lnSpc>
              <a:spcBef>
                <a:spcPts val="800"/>
              </a:spcBef>
              <a:spcAft>
                <a:spcPts val="0"/>
              </a:spcAft>
              <a:buClr>
                <a:schemeClr val="dk1"/>
              </a:buClr>
              <a:buSzPts val="2000"/>
              <a:buChar char="❏"/>
              <a:defRPr/>
            </a:lvl3pPr>
            <a:lvl4pPr marL="1828800" lvl="3" indent="-355600" algn="r" rtl="1">
              <a:lnSpc>
                <a:spcPct val="90000"/>
              </a:lnSpc>
              <a:spcBef>
                <a:spcPts val="800"/>
              </a:spcBef>
              <a:spcAft>
                <a:spcPts val="0"/>
              </a:spcAft>
              <a:buClr>
                <a:schemeClr val="dk1"/>
              </a:buClr>
              <a:buSzPts val="2000"/>
              <a:buChar char="❏"/>
              <a:defRPr/>
            </a:lvl4pPr>
            <a:lvl5pPr marL="2286000" lvl="4" indent="-355600" algn="r" rtl="1">
              <a:lnSpc>
                <a:spcPct val="90000"/>
              </a:lnSpc>
              <a:spcBef>
                <a:spcPts val="800"/>
              </a:spcBef>
              <a:spcAft>
                <a:spcPts val="0"/>
              </a:spcAft>
              <a:buClr>
                <a:schemeClr val="dk1"/>
              </a:buClr>
              <a:buSzPts val="2000"/>
              <a:buChar char="❏"/>
              <a:defRPr/>
            </a:lvl5pPr>
            <a:lvl6pPr marL="2743200" lvl="5" indent="-355600" algn="r" rtl="1">
              <a:lnSpc>
                <a:spcPct val="90000"/>
              </a:lnSpc>
              <a:spcBef>
                <a:spcPts val="800"/>
              </a:spcBef>
              <a:spcAft>
                <a:spcPts val="0"/>
              </a:spcAft>
              <a:buClr>
                <a:schemeClr val="dk1"/>
              </a:buClr>
              <a:buSzPts val="2000"/>
              <a:buChar char="❏"/>
              <a:defRPr/>
            </a:lvl6pPr>
            <a:lvl7pPr marL="3200400" lvl="6" indent="-355600" algn="r" rtl="1">
              <a:lnSpc>
                <a:spcPct val="90000"/>
              </a:lnSpc>
              <a:spcBef>
                <a:spcPts val="800"/>
              </a:spcBef>
              <a:spcAft>
                <a:spcPts val="0"/>
              </a:spcAft>
              <a:buClr>
                <a:schemeClr val="dk1"/>
              </a:buClr>
              <a:buSzPts val="2000"/>
              <a:buChar char="❏"/>
              <a:defRPr/>
            </a:lvl7pPr>
            <a:lvl8pPr marL="3657600" lvl="7" indent="-355600" algn="r" rtl="1">
              <a:lnSpc>
                <a:spcPct val="90000"/>
              </a:lnSpc>
              <a:spcBef>
                <a:spcPts val="800"/>
              </a:spcBef>
              <a:spcAft>
                <a:spcPts val="0"/>
              </a:spcAft>
              <a:buClr>
                <a:schemeClr val="dk1"/>
              </a:buClr>
              <a:buSzPts val="2000"/>
              <a:buChar char="❏"/>
              <a:defRPr/>
            </a:lvl8pPr>
            <a:lvl9pPr marL="4114800" lvl="8" indent="-355600" algn="r" rtl="1">
              <a:lnSpc>
                <a:spcPct val="90000"/>
              </a:lnSpc>
              <a:spcBef>
                <a:spcPts val="800"/>
              </a:spcBef>
              <a:spcAft>
                <a:spcPts val="0"/>
              </a:spcAft>
              <a:buClr>
                <a:schemeClr val="dk1"/>
              </a:buClr>
              <a:buSzPts val="2000"/>
              <a:buChar char="❏"/>
              <a:defRPr/>
            </a:lvl9pPr>
          </a:lstStyle>
          <a:p>
            <a:endParaRPr/>
          </a:p>
        </p:txBody>
      </p:sp>
      <p:sp>
        <p:nvSpPr>
          <p:cNvPr id="74" name="Google Shape;74;p21"/>
          <p:cNvSpPr txBox="1">
            <a:spLocks noGrp="1"/>
          </p:cNvSpPr>
          <p:nvPr>
            <p:ph type="body" idx="2"/>
          </p:nvPr>
        </p:nvSpPr>
        <p:spPr>
          <a:xfrm>
            <a:off x="6373533" y="2032500"/>
            <a:ext cx="4783200" cy="4102800"/>
          </a:xfrm>
          <a:prstGeom prst="rect">
            <a:avLst/>
          </a:prstGeom>
          <a:noFill/>
          <a:ln>
            <a:noFill/>
          </a:ln>
        </p:spPr>
        <p:txBody>
          <a:bodyPr spcFirstLastPara="1" wrap="square" lIns="0" tIns="0" rIns="0" bIns="0" anchor="t" anchorCtr="0">
            <a:noAutofit/>
          </a:bodyPr>
          <a:lstStyle>
            <a:lvl1pPr marL="457200" lvl="0" indent="-355600" algn="r" rtl="1">
              <a:lnSpc>
                <a:spcPct val="90000"/>
              </a:lnSpc>
              <a:spcBef>
                <a:spcPts val="800"/>
              </a:spcBef>
              <a:spcAft>
                <a:spcPts val="0"/>
              </a:spcAft>
              <a:buClr>
                <a:schemeClr val="dk1"/>
              </a:buClr>
              <a:buSzPts val="2000"/>
              <a:buChar char="❑"/>
              <a:defRPr/>
            </a:lvl1pPr>
            <a:lvl2pPr marL="914400" lvl="1" indent="-355600" algn="r" rtl="1">
              <a:lnSpc>
                <a:spcPct val="90000"/>
              </a:lnSpc>
              <a:spcBef>
                <a:spcPts val="800"/>
              </a:spcBef>
              <a:spcAft>
                <a:spcPts val="0"/>
              </a:spcAft>
              <a:buClr>
                <a:schemeClr val="dk1"/>
              </a:buClr>
              <a:buSzPts val="2000"/>
              <a:buChar char="❏"/>
              <a:defRPr/>
            </a:lvl2pPr>
            <a:lvl3pPr marL="1371600" lvl="2" indent="-355600" algn="r" rtl="1">
              <a:lnSpc>
                <a:spcPct val="90000"/>
              </a:lnSpc>
              <a:spcBef>
                <a:spcPts val="800"/>
              </a:spcBef>
              <a:spcAft>
                <a:spcPts val="0"/>
              </a:spcAft>
              <a:buClr>
                <a:schemeClr val="dk1"/>
              </a:buClr>
              <a:buSzPts val="2000"/>
              <a:buChar char="❏"/>
              <a:defRPr/>
            </a:lvl3pPr>
            <a:lvl4pPr marL="1828800" lvl="3" indent="-355600" algn="r" rtl="1">
              <a:lnSpc>
                <a:spcPct val="90000"/>
              </a:lnSpc>
              <a:spcBef>
                <a:spcPts val="800"/>
              </a:spcBef>
              <a:spcAft>
                <a:spcPts val="0"/>
              </a:spcAft>
              <a:buClr>
                <a:schemeClr val="dk1"/>
              </a:buClr>
              <a:buSzPts val="2000"/>
              <a:buChar char="❏"/>
              <a:defRPr/>
            </a:lvl4pPr>
            <a:lvl5pPr marL="2286000" lvl="4" indent="-355600" algn="r" rtl="1">
              <a:lnSpc>
                <a:spcPct val="90000"/>
              </a:lnSpc>
              <a:spcBef>
                <a:spcPts val="800"/>
              </a:spcBef>
              <a:spcAft>
                <a:spcPts val="0"/>
              </a:spcAft>
              <a:buClr>
                <a:schemeClr val="dk1"/>
              </a:buClr>
              <a:buSzPts val="2000"/>
              <a:buChar char="❏"/>
              <a:defRPr/>
            </a:lvl5pPr>
            <a:lvl6pPr marL="2743200" lvl="5" indent="-355600" algn="r" rtl="1">
              <a:lnSpc>
                <a:spcPct val="90000"/>
              </a:lnSpc>
              <a:spcBef>
                <a:spcPts val="800"/>
              </a:spcBef>
              <a:spcAft>
                <a:spcPts val="0"/>
              </a:spcAft>
              <a:buClr>
                <a:schemeClr val="dk1"/>
              </a:buClr>
              <a:buSzPts val="2000"/>
              <a:buChar char="❏"/>
              <a:defRPr/>
            </a:lvl6pPr>
            <a:lvl7pPr marL="3200400" lvl="6" indent="-355600" algn="r" rtl="1">
              <a:lnSpc>
                <a:spcPct val="90000"/>
              </a:lnSpc>
              <a:spcBef>
                <a:spcPts val="800"/>
              </a:spcBef>
              <a:spcAft>
                <a:spcPts val="0"/>
              </a:spcAft>
              <a:buClr>
                <a:schemeClr val="dk1"/>
              </a:buClr>
              <a:buSzPts val="2000"/>
              <a:buChar char="❏"/>
              <a:defRPr/>
            </a:lvl7pPr>
            <a:lvl8pPr marL="3657600" lvl="7" indent="-355600" algn="r" rtl="1">
              <a:lnSpc>
                <a:spcPct val="90000"/>
              </a:lnSpc>
              <a:spcBef>
                <a:spcPts val="800"/>
              </a:spcBef>
              <a:spcAft>
                <a:spcPts val="0"/>
              </a:spcAft>
              <a:buClr>
                <a:schemeClr val="dk1"/>
              </a:buClr>
              <a:buSzPts val="2000"/>
              <a:buChar char="❏"/>
              <a:defRPr/>
            </a:lvl8pPr>
            <a:lvl9pPr marL="4114800" lvl="8" indent="-355600" algn="r" rtl="1">
              <a:lnSpc>
                <a:spcPct val="90000"/>
              </a:lnSpc>
              <a:spcBef>
                <a:spcPts val="800"/>
              </a:spcBef>
              <a:spcAft>
                <a:spcPts val="0"/>
              </a:spcAft>
              <a:buClr>
                <a:schemeClr val="dk1"/>
              </a:buClr>
              <a:buSzPts val="2000"/>
              <a:buChar char="❏"/>
              <a:defRPr/>
            </a:lvl9pPr>
          </a:lstStyle>
          <a:p>
            <a:endParaRPr/>
          </a:p>
        </p:txBody>
      </p:sp>
      <p:sp>
        <p:nvSpPr>
          <p:cNvPr id="75" name="Google Shape;75;p21"/>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lvl1pPr marL="0" marR="0" lvl="0"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ריק" type="blank">
  <p:cSld name="BLANK">
    <p:spTree>
      <p:nvGrpSpPr>
        <p:cNvPr id="1" name="Shape 76"/>
        <p:cNvGrpSpPr/>
        <p:nvPr/>
      </p:nvGrpSpPr>
      <p:grpSpPr>
        <a:xfrm>
          <a:off x="0" y="0"/>
          <a:ext cx="0" cy="0"/>
          <a:chOff x="0" y="0"/>
          <a:chExt cx="0" cy="0"/>
        </a:xfrm>
      </p:grpSpPr>
      <p:sp>
        <p:nvSpPr>
          <p:cNvPr id="77" name="Google Shape;77;p22"/>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80"/>
        <p:cNvGrpSpPr/>
        <p:nvPr/>
      </p:nvGrpSpPr>
      <p:grpSpPr>
        <a:xfrm>
          <a:off x="0" y="0"/>
          <a:ext cx="0" cy="0"/>
          <a:chOff x="0" y="0"/>
          <a:chExt cx="0" cy="0"/>
        </a:xfrm>
      </p:grpSpPr>
      <p:grpSp>
        <p:nvGrpSpPr>
          <p:cNvPr id="81" name="Google Shape;81;p23"/>
          <p:cNvGrpSpPr/>
          <p:nvPr/>
        </p:nvGrpSpPr>
        <p:grpSpPr>
          <a:xfrm flipH="1">
            <a:off x="1216968" y="0"/>
            <a:ext cx="10975033" cy="5775400"/>
            <a:chOff x="0" y="0"/>
            <a:chExt cx="8231275" cy="4331550"/>
          </a:xfrm>
        </p:grpSpPr>
        <p:pic>
          <p:nvPicPr>
            <p:cNvPr id="82" name="Google Shape;82;p23"/>
            <p:cNvPicPr preferRelativeResize="0"/>
            <p:nvPr/>
          </p:nvPicPr>
          <p:blipFill rotWithShape="1">
            <a:blip r:embed="rId2">
              <a:alphaModFix/>
            </a:blip>
            <a:srcRect/>
            <a:stretch/>
          </p:blipFill>
          <p:spPr>
            <a:xfrm>
              <a:off x="685975" y="3434875"/>
              <a:ext cx="1371975" cy="896675"/>
            </a:xfrm>
            <a:prstGeom prst="rect">
              <a:avLst/>
            </a:prstGeom>
            <a:noFill/>
            <a:ln>
              <a:noFill/>
            </a:ln>
          </p:spPr>
        </p:pic>
        <p:grpSp>
          <p:nvGrpSpPr>
            <p:cNvPr id="83" name="Google Shape;83;p23"/>
            <p:cNvGrpSpPr/>
            <p:nvPr/>
          </p:nvGrpSpPr>
          <p:grpSpPr>
            <a:xfrm>
              <a:off x="0" y="2747250"/>
              <a:ext cx="3429750" cy="896675"/>
              <a:chOff x="0" y="0"/>
              <a:chExt cx="3429750" cy="896675"/>
            </a:xfrm>
          </p:grpSpPr>
          <p:pic>
            <p:nvPicPr>
              <p:cNvPr id="84" name="Google Shape;84;p23"/>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85" name="Google Shape;85;p23"/>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86" name="Google Shape;86;p23"/>
            <p:cNvGrpSpPr/>
            <p:nvPr/>
          </p:nvGrpSpPr>
          <p:grpSpPr>
            <a:xfrm>
              <a:off x="685975" y="2061250"/>
              <a:ext cx="3429750" cy="896675"/>
              <a:chOff x="0" y="0"/>
              <a:chExt cx="3429750" cy="896675"/>
            </a:xfrm>
          </p:grpSpPr>
          <p:pic>
            <p:nvPicPr>
              <p:cNvPr id="87" name="Google Shape;87;p23"/>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88" name="Google Shape;88;p23"/>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89" name="Google Shape;89;p23"/>
            <p:cNvGrpSpPr/>
            <p:nvPr/>
          </p:nvGrpSpPr>
          <p:grpSpPr>
            <a:xfrm>
              <a:off x="0" y="1373625"/>
              <a:ext cx="3429750" cy="896675"/>
              <a:chOff x="0" y="0"/>
              <a:chExt cx="3429750" cy="896675"/>
            </a:xfrm>
          </p:grpSpPr>
          <p:pic>
            <p:nvPicPr>
              <p:cNvPr id="90" name="Google Shape;90;p23"/>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91" name="Google Shape;91;p23"/>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92" name="Google Shape;92;p23"/>
            <p:cNvGrpSpPr/>
            <p:nvPr/>
          </p:nvGrpSpPr>
          <p:grpSpPr>
            <a:xfrm>
              <a:off x="685975" y="687625"/>
              <a:ext cx="7545300" cy="896675"/>
              <a:chOff x="0" y="0"/>
              <a:chExt cx="7545300" cy="896675"/>
            </a:xfrm>
          </p:grpSpPr>
          <p:pic>
            <p:nvPicPr>
              <p:cNvPr id="93" name="Google Shape;93;p23"/>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94" name="Google Shape;94;p23"/>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95" name="Google Shape;95;p23"/>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96" name="Google Shape;96;p23"/>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97" name="Google Shape;97;p23"/>
            <p:cNvGrpSpPr/>
            <p:nvPr/>
          </p:nvGrpSpPr>
          <p:grpSpPr>
            <a:xfrm>
              <a:off x="0" y="0"/>
              <a:ext cx="7545300" cy="896675"/>
              <a:chOff x="0" y="0"/>
              <a:chExt cx="7545300" cy="896675"/>
            </a:xfrm>
          </p:grpSpPr>
          <p:pic>
            <p:nvPicPr>
              <p:cNvPr id="98" name="Google Shape;98;p23"/>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99" name="Google Shape;99;p23"/>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00" name="Google Shape;100;p23"/>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01" name="Google Shape;101;p23"/>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102" name="Google Shape;102;p23"/>
          <p:cNvGrpSpPr/>
          <p:nvPr/>
        </p:nvGrpSpPr>
        <p:grpSpPr>
          <a:xfrm flipH="1">
            <a:off x="1" y="4117464"/>
            <a:ext cx="5487633" cy="3027067"/>
            <a:chOff x="4115550" y="2061250"/>
            <a:chExt cx="4115725" cy="2270300"/>
          </a:xfrm>
        </p:grpSpPr>
        <p:grpSp>
          <p:nvGrpSpPr>
            <p:cNvPr id="103" name="Google Shape;103;p23"/>
            <p:cNvGrpSpPr/>
            <p:nvPr/>
          </p:nvGrpSpPr>
          <p:grpSpPr>
            <a:xfrm>
              <a:off x="4801525" y="3434875"/>
              <a:ext cx="3429750" cy="896675"/>
              <a:chOff x="4115550" y="0"/>
              <a:chExt cx="3429750" cy="896675"/>
            </a:xfrm>
          </p:grpSpPr>
          <p:pic>
            <p:nvPicPr>
              <p:cNvPr id="104" name="Google Shape;104;p23"/>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05" name="Google Shape;105;p23"/>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06" name="Google Shape;106;p23"/>
            <p:cNvGrpSpPr/>
            <p:nvPr/>
          </p:nvGrpSpPr>
          <p:grpSpPr>
            <a:xfrm>
              <a:off x="4115550" y="2747250"/>
              <a:ext cx="3429750" cy="896675"/>
              <a:chOff x="4115550" y="0"/>
              <a:chExt cx="3429750" cy="896675"/>
            </a:xfrm>
          </p:grpSpPr>
          <p:pic>
            <p:nvPicPr>
              <p:cNvPr id="107" name="Google Shape;107;p23"/>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08" name="Google Shape;108;p23"/>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109" name="Google Shape;109;p23"/>
            <p:cNvPicPr preferRelativeResize="0"/>
            <p:nvPr/>
          </p:nvPicPr>
          <p:blipFill rotWithShape="1">
            <a:blip r:embed="rId2">
              <a:alphaModFix/>
            </a:blip>
            <a:srcRect/>
            <a:stretch/>
          </p:blipFill>
          <p:spPr>
            <a:xfrm>
              <a:off x="6859300" y="2061250"/>
              <a:ext cx="1371975" cy="896675"/>
            </a:xfrm>
            <a:prstGeom prst="rect">
              <a:avLst/>
            </a:prstGeom>
            <a:noFill/>
            <a:ln>
              <a:noFill/>
            </a:ln>
          </p:spPr>
        </p:pic>
      </p:grpSp>
      <p:sp>
        <p:nvSpPr>
          <p:cNvPr id="110" name="Google Shape;110;p23"/>
          <p:cNvSpPr txBox="1">
            <a:spLocks noGrp="1"/>
          </p:cNvSpPr>
          <p:nvPr>
            <p:ph type="ctrTitle"/>
          </p:nvPr>
        </p:nvSpPr>
        <p:spPr>
          <a:xfrm>
            <a:off x="2703500" y="2172529"/>
            <a:ext cx="6784800" cy="1546400"/>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Clr>
                <a:schemeClr val="dk1"/>
              </a:buClr>
              <a:buSzPts val="4000"/>
              <a:buFont typeface="Calibri"/>
              <a:buNone/>
              <a:defRPr sz="5333"/>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endParaRPr/>
          </a:p>
        </p:txBody>
      </p:sp>
      <p:sp>
        <p:nvSpPr>
          <p:cNvPr id="111" name="Google Shape;111;p23"/>
          <p:cNvSpPr txBox="1">
            <a:spLocks noGrp="1"/>
          </p:cNvSpPr>
          <p:nvPr>
            <p:ph type="subTitle" idx="1"/>
          </p:nvPr>
        </p:nvSpPr>
        <p:spPr>
          <a:xfrm>
            <a:off x="2703500" y="3848135"/>
            <a:ext cx="6784800" cy="1046400"/>
          </a:xfrm>
          <a:prstGeom prst="rect">
            <a:avLst/>
          </a:prstGeom>
          <a:noFill/>
          <a:ln>
            <a:noFill/>
          </a:ln>
        </p:spPr>
        <p:txBody>
          <a:bodyPr spcFirstLastPara="1" wrap="square" lIns="0" tIns="0" rIns="0" bIns="0" anchor="t" anchorCtr="0">
            <a:noAutofit/>
          </a:bodyPr>
          <a:lstStyle>
            <a:lvl1pPr lvl="0" algn="r">
              <a:lnSpc>
                <a:spcPct val="90000"/>
              </a:lnSpc>
              <a:spcBef>
                <a:spcPts val="0"/>
              </a:spcBef>
              <a:spcAft>
                <a:spcPts val="0"/>
              </a:spcAft>
              <a:buClr>
                <a:schemeClr val="accent2"/>
              </a:buClr>
              <a:buSzPts val="2000"/>
              <a:buNone/>
              <a:defRPr>
                <a:solidFill>
                  <a:schemeClr val="accent2"/>
                </a:solidFill>
              </a:defRPr>
            </a:lvl1pPr>
            <a:lvl2pPr lvl="1" algn="r">
              <a:lnSpc>
                <a:spcPct val="90000"/>
              </a:lnSpc>
              <a:spcBef>
                <a:spcPts val="0"/>
              </a:spcBef>
              <a:spcAft>
                <a:spcPts val="0"/>
              </a:spcAft>
              <a:buClr>
                <a:schemeClr val="accent2"/>
              </a:buClr>
              <a:buSzPts val="3000"/>
              <a:buNone/>
              <a:defRPr sz="4000">
                <a:solidFill>
                  <a:schemeClr val="accent2"/>
                </a:solidFill>
              </a:defRPr>
            </a:lvl2pPr>
            <a:lvl3pPr lvl="2" algn="r">
              <a:lnSpc>
                <a:spcPct val="90000"/>
              </a:lnSpc>
              <a:spcBef>
                <a:spcPts val="0"/>
              </a:spcBef>
              <a:spcAft>
                <a:spcPts val="0"/>
              </a:spcAft>
              <a:buClr>
                <a:schemeClr val="accent2"/>
              </a:buClr>
              <a:buSzPts val="3000"/>
              <a:buNone/>
              <a:defRPr sz="4000">
                <a:solidFill>
                  <a:schemeClr val="accent2"/>
                </a:solidFill>
              </a:defRPr>
            </a:lvl3pPr>
            <a:lvl4pPr lvl="3" algn="r">
              <a:lnSpc>
                <a:spcPct val="90000"/>
              </a:lnSpc>
              <a:spcBef>
                <a:spcPts val="0"/>
              </a:spcBef>
              <a:spcAft>
                <a:spcPts val="0"/>
              </a:spcAft>
              <a:buClr>
                <a:schemeClr val="accent2"/>
              </a:buClr>
              <a:buSzPts val="3000"/>
              <a:buNone/>
              <a:defRPr sz="4000">
                <a:solidFill>
                  <a:schemeClr val="accent2"/>
                </a:solidFill>
              </a:defRPr>
            </a:lvl4pPr>
            <a:lvl5pPr lvl="4" algn="r">
              <a:lnSpc>
                <a:spcPct val="90000"/>
              </a:lnSpc>
              <a:spcBef>
                <a:spcPts val="0"/>
              </a:spcBef>
              <a:spcAft>
                <a:spcPts val="0"/>
              </a:spcAft>
              <a:buClr>
                <a:schemeClr val="accent2"/>
              </a:buClr>
              <a:buSzPts val="3000"/>
              <a:buNone/>
              <a:defRPr sz="4000">
                <a:solidFill>
                  <a:schemeClr val="accent2"/>
                </a:solidFill>
              </a:defRPr>
            </a:lvl5pPr>
            <a:lvl6pPr lvl="5" algn="r">
              <a:lnSpc>
                <a:spcPct val="90000"/>
              </a:lnSpc>
              <a:spcBef>
                <a:spcPts val="0"/>
              </a:spcBef>
              <a:spcAft>
                <a:spcPts val="0"/>
              </a:spcAft>
              <a:buClr>
                <a:schemeClr val="accent2"/>
              </a:buClr>
              <a:buSzPts val="3000"/>
              <a:buNone/>
              <a:defRPr sz="4000">
                <a:solidFill>
                  <a:schemeClr val="accent2"/>
                </a:solidFill>
              </a:defRPr>
            </a:lvl6pPr>
            <a:lvl7pPr lvl="6" algn="r">
              <a:lnSpc>
                <a:spcPct val="90000"/>
              </a:lnSpc>
              <a:spcBef>
                <a:spcPts val="0"/>
              </a:spcBef>
              <a:spcAft>
                <a:spcPts val="0"/>
              </a:spcAft>
              <a:buClr>
                <a:schemeClr val="accent2"/>
              </a:buClr>
              <a:buSzPts val="3000"/>
              <a:buNone/>
              <a:defRPr sz="4000">
                <a:solidFill>
                  <a:schemeClr val="accent2"/>
                </a:solidFill>
              </a:defRPr>
            </a:lvl7pPr>
            <a:lvl8pPr lvl="7" algn="r">
              <a:lnSpc>
                <a:spcPct val="90000"/>
              </a:lnSpc>
              <a:spcBef>
                <a:spcPts val="0"/>
              </a:spcBef>
              <a:spcAft>
                <a:spcPts val="0"/>
              </a:spcAft>
              <a:buClr>
                <a:schemeClr val="accent2"/>
              </a:buClr>
              <a:buSzPts val="3000"/>
              <a:buNone/>
              <a:defRPr sz="4000">
                <a:solidFill>
                  <a:schemeClr val="accent2"/>
                </a:solidFill>
              </a:defRPr>
            </a:lvl8pPr>
            <a:lvl9pPr lvl="8" algn="r">
              <a:lnSpc>
                <a:spcPct val="90000"/>
              </a:lnSpc>
              <a:spcBef>
                <a:spcPts val="0"/>
              </a:spcBef>
              <a:spcAft>
                <a:spcPts val="0"/>
              </a:spcAft>
              <a:buClr>
                <a:schemeClr val="accent2"/>
              </a:buClr>
              <a:buSzPts val="3000"/>
              <a:buNone/>
              <a:defRPr sz="40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2"/>
        <p:cNvGrpSpPr/>
        <p:nvPr/>
      </p:nvGrpSpPr>
      <p:grpSpPr>
        <a:xfrm>
          <a:off x="0" y="0"/>
          <a:ext cx="0" cy="0"/>
          <a:chOff x="0" y="0"/>
          <a:chExt cx="0" cy="0"/>
        </a:xfrm>
      </p:grpSpPr>
      <p:grpSp>
        <p:nvGrpSpPr>
          <p:cNvPr id="113" name="Google Shape;113;p24"/>
          <p:cNvGrpSpPr/>
          <p:nvPr/>
        </p:nvGrpSpPr>
        <p:grpSpPr>
          <a:xfrm>
            <a:off x="5818365" y="-4284"/>
            <a:ext cx="6373635" cy="3365507"/>
            <a:chOff x="4363774" y="-3213"/>
            <a:chExt cx="4780226" cy="2524130"/>
          </a:xfrm>
        </p:grpSpPr>
        <p:pic>
          <p:nvPicPr>
            <p:cNvPr id="114" name="Google Shape;114;p24"/>
            <p:cNvPicPr preferRelativeResize="0"/>
            <p:nvPr/>
          </p:nvPicPr>
          <p:blipFill rotWithShape="1">
            <a:blip r:embed="rId2">
              <a:alphaModFix/>
            </a:blip>
            <a:srcRect/>
            <a:stretch/>
          </p:blipFill>
          <p:spPr>
            <a:xfrm flipH="1">
              <a:off x="7948921" y="2000218"/>
              <a:ext cx="796706" cy="520699"/>
            </a:xfrm>
            <a:prstGeom prst="rect">
              <a:avLst/>
            </a:prstGeom>
            <a:noFill/>
            <a:ln>
              <a:noFill/>
            </a:ln>
          </p:spPr>
        </p:pic>
        <p:grpSp>
          <p:nvGrpSpPr>
            <p:cNvPr id="115" name="Google Shape;115;p24"/>
            <p:cNvGrpSpPr/>
            <p:nvPr/>
          </p:nvGrpSpPr>
          <p:grpSpPr>
            <a:xfrm flipH="1">
              <a:off x="7152344" y="1600887"/>
              <a:ext cx="1991656" cy="520699"/>
              <a:chOff x="0" y="0"/>
              <a:chExt cx="3429750" cy="896675"/>
            </a:xfrm>
          </p:grpSpPr>
          <p:pic>
            <p:nvPicPr>
              <p:cNvPr id="116" name="Google Shape;116;p24"/>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17" name="Google Shape;117;p24"/>
              <p:cNvPicPr preferRelativeResize="0"/>
              <p:nvPr/>
            </p:nvPicPr>
            <p:blipFill rotWithShape="1">
              <a:blip r:embed="rId2">
                <a:alphaModFix/>
              </a:blip>
              <a:srcRect/>
              <a:stretch/>
            </p:blipFill>
            <p:spPr>
              <a:xfrm>
                <a:off x="2057775" y="0"/>
                <a:ext cx="1371975" cy="896675"/>
              </a:xfrm>
              <a:prstGeom prst="rect">
                <a:avLst/>
              </a:prstGeom>
              <a:noFill/>
              <a:ln>
                <a:noFill/>
              </a:ln>
            </p:spPr>
          </p:pic>
        </p:grpSp>
        <p:pic>
          <p:nvPicPr>
            <p:cNvPr id="118" name="Google Shape;118;p24"/>
            <p:cNvPicPr preferRelativeResize="0"/>
            <p:nvPr/>
          </p:nvPicPr>
          <p:blipFill rotWithShape="1">
            <a:blip r:embed="rId2">
              <a:alphaModFix/>
            </a:blip>
            <a:srcRect/>
            <a:stretch/>
          </p:blipFill>
          <p:spPr>
            <a:xfrm flipH="1">
              <a:off x="7948921" y="1198193"/>
              <a:ext cx="796706" cy="520699"/>
            </a:xfrm>
            <a:prstGeom prst="rect">
              <a:avLst/>
            </a:prstGeom>
            <a:noFill/>
            <a:ln>
              <a:noFill/>
            </a:ln>
          </p:spPr>
        </p:pic>
        <p:grpSp>
          <p:nvGrpSpPr>
            <p:cNvPr id="119" name="Google Shape;119;p24"/>
            <p:cNvGrpSpPr/>
            <p:nvPr/>
          </p:nvGrpSpPr>
          <p:grpSpPr>
            <a:xfrm flipH="1">
              <a:off x="5957394" y="798862"/>
              <a:ext cx="3186606" cy="520699"/>
              <a:chOff x="0" y="0"/>
              <a:chExt cx="5487525" cy="896675"/>
            </a:xfrm>
          </p:grpSpPr>
          <p:pic>
            <p:nvPicPr>
              <p:cNvPr id="120" name="Google Shape;120;p24"/>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21" name="Google Shape;121;p24"/>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22" name="Google Shape;122;p24"/>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123" name="Google Shape;123;p24"/>
            <p:cNvGrpSpPr/>
            <p:nvPr/>
          </p:nvGrpSpPr>
          <p:grpSpPr>
            <a:xfrm flipH="1">
              <a:off x="4363774" y="396118"/>
              <a:ext cx="4381854" cy="520735"/>
              <a:chOff x="0" y="0"/>
              <a:chExt cx="7545300" cy="896675"/>
            </a:xfrm>
          </p:grpSpPr>
          <p:pic>
            <p:nvPicPr>
              <p:cNvPr id="124" name="Google Shape;124;p24"/>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25" name="Google Shape;125;p24"/>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26" name="Google Shape;126;p24"/>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27" name="Google Shape;127;p24"/>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28" name="Google Shape;128;p24"/>
            <p:cNvGrpSpPr/>
            <p:nvPr/>
          </p:nvGrpSpPr>
          <p:grpSpPr>
            <a:xfrm flipH="1">
              <a:off x="4762146" y="-3213"/>
              <a:ext cx="4381854" cy="520735"/>
              <a:chOff x="0" y="0"/>
              <a:chExt cx="7545300" cy="896675"/>
            </a:xfrm>
          </p:grpSpPr>
          <p:pic>
            <p:nvPicPr>
              <p:cNvPr id="129" name="Google Shape;129;p24"/>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30" name="Google Shape;130;p24"/>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31" name="Google Shape;131;p24"/>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32" name="Google Shape;132;p24"/>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133" name="Google Shape;133;p24"/>
          <p:cNvGrpSpPr/>
          <p:nvPr/>
        </p:nvGrpSpPr>
        <p:grpSpPr>
          <a:xfrm>
            <a:off x="-4" y="3657584"/>
            <a:ext cx="5842075" cy="3365507"/>
            <a:chOff x="4364072" y="-3213"/>
            <a:chExt cx="4381556" cy="2524130"/>
          </a:xfrm>
        </p:grpSpPr>
        <p:grpSp>
          <p:nvGrpSpPr>
            <p:cNvPr id="134" name="Google Shape;134;p24"/>
            <p:cNvGrpSpPr/>
            <p:nvPr/>
          </p:nvGrpSpPr>
          <p:grpSpPr>
            <a:xfrm flipH="1">
              <a:off x="4364072" y="2000218"/>
              <a:ext cx="4381556" cy="520699"/>
              <a:chOff x="0" y="0"/>
              <a:chExt cx="7545300" cy="896675"/>
            </a:xfrm>
          </p:grpSpPr>
          <p:pic>
            <p:nvPicPr>
              <p:cNvPr id="135" name="Google Shape;135;p24"/>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36" name="Google Shape;136;p24"/>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37" name="Google Shape;137;p24"/>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38" name="Google Shape;138;p24"/>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39" name="Google Shape;139;p24"/>
            <p:cNvGrpSpPr/>
            <p:nvPr/>
          </p:nvGrpSpPr>
          <p:grpSpPr>
            <a:xfrm flipH="1">
              <a:off x="4762444" y="1600887"/>
              <a:ext cx="3186606" cy="520699"/>
              <a:chOff x="2057775" y="0"/>
              <a:chExt cx="5487525" cy="896675"/>
            </a:xfrm>
          </p:grpSpPr>
          <p:pic>
            <p:nvPicPr>
              <p:cNvPr id="140" name="Google Shape;140;p24"/>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41" name="Google Shape;141;p24"/>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42" name="Google Shape;142;p24"/>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43" name="Google Shape;143;p24"/>
            <p:cNvGrpSpPr/>
            <p:nvPr/>
          </p:nvGrpSpPr>
          <p:grpSpPr>
            <a:xfrm flipH="1">
              <a:off x="4364072" y="1198193"/>
              <a:ext cx="3186606" cy="520699"/>
              <a:chOff x="2057775" y="0"/>
              <a:chExt cx="5487525" cy="896675"/>
            </a:xfrm>
          </p:grpSpPr>
          <p:pic>
            <p:nvPicPr>
              <p:cNvPr id="144" name="Google Shape;144;p24"/>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45" name="Google Shape;145;p24"/>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46" name="Google Shape;146;p24"/>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147" name="Google Shape;147;p24"/>
            <p:cNvPicPr preferRelativeResize="0"/>
            <p:nvPr/>
          </p:nvPicPr>
          <p:blipFill rotWithShape="1">
            <a:blip r:embed="rId2">
              <a:alphaModFix/>
            </a:blip>
            <a:srcRect/>
            <a:stretch/>
          </p:blipFill>
          <p:spPr>
            <a:xfrm flipH="1">
              <a:off x="4762444" y="798862"/>
              <a:ext cx="796706" cy="520699"/>
            </a:xfrm>
            <a:prstGeom prst="rect">
              <a:avLst/>
            </a:prstGeom>
            <a:noFill/>
            <a:ln>
              <a:noFill/>
            </a:ln>
          </p:spPr>
        </p:pic>
        <p:grpSp>
          <p:nvGrpSpPr>
            <p:cNvPr id="148" name="Google Shape;148;p24"/>
            <p:cNvGrpSpPr/>
            <p:nvPr/>
          </p:nvGrpSpPr>
          <p:grpSpPr>
            <a:xfrm flipH="1">
              <a:off x="4364072" y="396118"/>
              <a:ext cx="1991656" cy="520699"/>
              <a:chOff x="4115550" y="0"/>
              <a:chExt cx="3429750" cy="896675"/>
            </a:xfrm>
          </p:grpSpPr>
          <p:pic>
            <p:nvPicPr>
              <p:cNvPr id="149" name="Google Shape;149;p24"/>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50" name="Google Shape;150;p24"/>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151" name="Google Shape;151;p24"/>
            <p:cNvPicPr preferRelativeResize="0"/>
            <p:nvPr/>
          </p:nvPicPr>
          <p:blipFill rotWithShape="1">
            <a:blip r:embed="rId2">
              <a:alphaModFix/>
            </a:blip>
            <a:srcRect/>
            <a:stretch/>
          </p:blipFill>
          <p:spPr>
            <a:xfrm flipH="1">
              <a:off x="4762444" y="-3213"/>
              <a:ext cx="796706" cy="520699"/>
            </a:xfrm>
            <a:prstGeom prst="rect">
              <a:avLst/>
            </a:prstGeom>
            <a:noFill/>
            <a:ln>
              <a:noFill/>
            </a:ln>
          </p:spPr>
        </p:pic>
      </p:grpSp>
      <p:sp>
        <p:nvSpPr>
          <p:cNvPr id="152" name="Google Shape;152;p24"/>
          <p:cNvSpPr txBox="1">
            <a:spLocks noGrp="1"/>
          </p:cNvSpPr>
          <p:nvPr>
            <p:ph type="body" idx="1"/>
          </p:nvPr>
        </p:nvSpPr>
        <p:spPr>
          <a:xfrm>
            <a:off x="3316867" y="1624033"/>
            <a:ext cx="5558400" cy="3610000"/>
          </a:xfrm>
          <a:prstGeom prst="rect">
            <a:avLst/>
          </a:prstGeom>
          <a:noFill/>
          <a:ln>
            <a:noFill/>
          </a:ln>
        </p:spPr>
        <p:txBody>
          <a:bodyPr spcFirstLastPara="1" wrap="square" lIns="0" tIns="0" rIns="0" bIns="0" anchor="ctr" anchorCtr="0">
            <a:noAutofit/>
          </a:bodyPr>
          <a:lstStyle>
            <a:lvl1pPr marL="457200" lvl="0" indent="-381000" algn="ctr">
              <a:lnSpc>
                <a:spcPct val="90000"/>
              </a:lnSpc>
              <a:spcBef>
                <a:spcPts val="800"/>
              </a:spcBef>
              <a:spcAft>
                <a:spcPts val="0"/>
              </a:spcAft>
              <a:buClr>
                <a:schemeClr val="dk1"/>
              </a:buClr>
              <a:buSzPts val="2400"/>
              <a:buFont typeface="Montserrat"/>
              <a:buChar char="❑"/>
              <a:defRPr sz="3200" b="1">
                <a:latin typeface="Montserrat"/>
                <a:ea typeface="Montserrat"/>
                <a:cs typeface="Montserrat"/>
                <a:sym typeface="Montserrat"/>
              </a:defRPr>
            </a:lvl1pPr>
            <a:lvl2pPr marL="914400" lvl="1" indent="-381000" algn="ctr">
              <a:lnSpc>
                <a:spcPct val="90000"/>
              </a:lnSpc>
              <a:spcBef>
                <a:spcPts val="800"/>
              </a:spcBef>
              <a:spcAft>
                <a:spcPts val="0"/>
              </a:spcAft>
              <a:buClr>
                <a:schemeClr val="dk1"/>
              </a:buClr>
              <a:buSzPts val="2400"/>
              <a:buFont typeface="Montserrat"/>
              <a:buChar char="❏"/>
              <a:defRPr sz="3200" b="1">
                <a:latin typeface="Montserrat"/>
                <a:ea typeface="Montserrat"/>
                <a:cs typeface="Montserrat"/>
                <a:sym typeface="Montserrat"/>
              </a:defRPr>
            </a:lvl2pPr>
            <a:lvl3pPr marL="1371600" lvl="2" indent="-381000" algn="ctr">
              <a:lnSpc>
                <a:spcPct val="90000"/>
              </a:lnSpc>
              <a:spcBef>
                <a:spcPts val="800"/>
              </a:spcBef>
              <a:spcAft>
                <a:spcPts val="0"/>
              </a:spcAft>
              <a:buClr>
                <a:schemeClr val="dk1"/>
              </a:buClr>
              <a:buSzPts val="2400"/>
              <a:buFont typeface="Montserrat"/>
              <a:buChar char="❏"/>
              <a:defRPr sz="3200" b="1">
                <a:latin typeface="Montserrat"/>
                <a:ea typeface="Montserrat"/>
                <a:cs typeface="Montserrat"/>
                <a:sym typeface="Montserrat"/>
              </a:defRPr>
            </a:lvl3pPr>
            <a:lvl4pPr marL="1828800" lvl="3" indent="-381000" algn="ctr">
              <a:lnSpc>
                <a:spcPct val="90000"/>
              </a:lnSpc>
              <a:spcBef>
                <a:spcPts val="800"/>
              </a:spcBef>
              <a:spcAft>
                <a:spcPts val="0"/>
              </a:spcAft>
              <a:buClr>
                <a:schemeClr val="dk1"/>
              </a:buClr>
              <a:buSzPts val="2400"/>
              <a:buFont typeface="Montserrat"/>
              <a:buChar char="❏"/>
              <a:defRPr sz="3200" b="1">
                <a:latin typeface="Montserrat"/>
                <a:ea typeface="Montserrat"/>
                <a:cs typeface="Montserrat"/>
                <a:sym typeface="Montserrat"/>
              </a:defRPr>
            </a:lvl4pPr>
            <a:lvl5pPr marL="2286000" lvl="4" indent="-381000" algn="ctr">
              <a:lnSpc>
                <a:spcPct val="90000"/>
              </a:lnSpc>
              <a:spcBef>
                <a:spcPts val="800"/>
              </a:spcBef>
              <a:spcAft>
                <a:spcPts val="0"/>
              </a:spcAft>
              <a:buClr>
                <a:schemeClr val="dk1"/>
              </a:buClr>
              <a:buSzPts val="2400"/>
              <a:buFont typeface="Montserrat"/>
              <a:buChar char="❏"/>
              <a:defRPr sz="3200" b="1">
                <a:latin typeface="Montserrat"/>
                <a:ea typeface="Montserrat"/>
                <a:cs typeface="Montserrat"/>
                <a:sym typeface="Montserrat"/>
              </a:defRPr>
            </a:lvl5pPr>
            <a:lvl6pPr marL="2743200" lvl="5" indent="-381000" algn="ctr">
              <a:lnSpc>
                <a:spcPct val="90000"/>
              </a:lnSpc>
              <a:spcBef>
                <a:spcPts val="800"/>
              </a:spcBef>
              <a:spcAft>
                <a:spcPts val="0"/>
              </a:spcAft>
              <a:buClr>
                <a:schemeClr val="dk1"/>
              </a:buClr>
              <a:buSzPts val="2400"/>
              <a:buFont typeface="Montserrat"/>
              <a:buChar char="❏"/>
              <a:defRPr sz="3200" b="1">
                <a:latin typeface="Montserrat"/>
                <a:ea typeface="Montserrat"/>
                <a:cs typeface="Montserrat"/>
                <a:sym typeface="Montserrat"/>
              </a:defRPr>
            </a:lvl6pPr>
            <a:lvl7pPr marL="3200400" lvl="6" indent="-381000" algn="ctr">
              <a:lnSpc>
                <a:spcPct val="90000"/>
              </a:lnSpc>
              <a:spcBef>
                <a:spcPts val="800"/>
              </a:spcBef>
              <a:spcAft>
                <a:spcPts val="0"/>
              </a:spcAft>
              <a:buClr>
                <a:schemeClr val="dk1"/>
              </a:buClr>
              <a:buSzPts val="2400"/>
              <a:buFont typeface="Montserrat"/>
              <a:buChar char="❏"/>
              <a:defRPr sz="3200" b="1">
                <a:latin typeface="Montserrat"/>
                <a:ea typeface="Montserrat"/>
                <a:cs typeface="Montserrat"/>
                <a:sym typeface="Montserrat"/>
              </a:defRPr>
            </a:lvl7pPr>
            <a:lvl8pPr marL="3657600" lvl="7" indent="-381000" algn="ctr">
              <a:lnSpc>
                <a:spcPct val="90000"/>
              </a:lnSpc>
              <a:spcBef>
                <a:spcPts val="800"/>
              </a:spcBef>
              <a:spcAft>
                <a:spcPts val="0"/>
              </a:spcAft>
              <a:buClr>
                <a:schemeClr val="dk1"/>
              </a:buClr>
              <a:buSzPts val="2400"/>
              <a:buFont typeface="Montserrat"/>
              <a:buChar char="❏"/>
              <a:defRPr sz="3200" b="1">
                <a:latin typeface="Montserrat"/>
                <a:ea typeface="Montserrat"/>
                <a:cs typeface="Montserrat"/>
                <a:sym typeface="Montserrat"/>
              </a:defRPr>
            </a:lvl8pPr>
            <a:lvl9pPr marL="4114800" lvl="8" indent="-381000" algn="ctr" rtl="1">
              <a:lnSpc>
                <a:spcPct val="90000"/>
              </a:lnSpc>
              <a:spcBef>
                <a:spcPts val="800"/>
              </a:spcBef>
              <a:spcAft>
                <a:spcPts val="0"/>
              </a:spcAft>
              <a:buClr>
                <a:schemeClr val="dk1"/>
              </a:buClr>
              <a:buSzPts val="2400"/>
              <a:buFont typeface="Montserrat"/>
              <a:buChar char="❏"/>
              <a:defRPr sz="3200" b="1">
                <a:latin typeface="Montserrat"/>
                <a:ea typeface="Montserrat"/>
                <a:cs typeface="Montserrat"/>
                <a:sym typeface="Montserrat"/>
              </a:defRPr>
            </a:lvl9pPr>
          </a:lstStyle>
          <a:p>
            <a:endParaRPr/>
          </a:p>
        </p:txBody>
      </p:sp>
      <p:sp>
        <p:nvSpPr>
          <p:cNvPr id="153" name="Google Shape;153;p24"/>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lvl1pPr marL="0" marR="0" lvl="0"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4"/>
        <p:cNvGrpSpPr/>
        <p:nvPr/>
      </p:nvGrpSpPr>
      <p:grpSpPr>
        <a:xfrm>
          <a:off x="0" y="0"/>
          <a:ext cx="0" cy="0"/>
          <a:chOff x="0" y="0"/>
          <a:chExt cx="0" cy="0"/>
        </a:xfrm>
      </p:grpSpPr>
      <p:grpSp>
        <p:nvGrpSpPr>
          <p:cNvPr id="155" name="Google Shape;155;p25"/>
          <p:cNvGrpSpPr/>
          <p:nvPr/>
        </p:nvGrpSpPr>
        <p:grpSpPr>
          <a:xfrm flipH="1">
            <a:off x="5818366" y="-4283"/>
            <a:ext cx="6373634" cy="2821561"/>
            <a:chOff x="0" y="0"/>
            <a:chExt cx="5072934" cy="2245751"/>
          </a:xfrm>
        </p:grpSpPr>
        <p:pic>
          <p:nvPicPr>
            <p:cNvPr id="156" name="Google Shape;156;p25"/>
            <p:cNvPicPr preferRelativeResize="0"/>
            <p:nvPr/>
          </p:nvPicPr>
          <p:blipFill rotWithShape="1">
            <a:blip r:embed="rId2">
              <a:alphaModFix/>
            </a:blip>
            <a:srcRect/>
            <a:stretch/>
          </p:blipFill>
          <p:spPr>
            <a:xfrm>
              <a:off x="0" y="1693130"/>
              <a:ext cx="845548" cy="552621"/>
            </a:xfrm>
            <a:prstGeom prst="rect">
              <a:avLst/>
            </a:prstGeom>
            <a:noFill/>
            <a:ln>
              <a:noFill/>
            </a:ln>
          </p:spPr>
        </p:pic>
        <p:pic>
          <p:nvPicPr>
            <p:cNvPr id="157" name="Google Shape;157;p25"/>
            <p:cNvPicPr preferRelativeResize="0"/>
            <p:nvPr/>
          </p:nvPicPr>
          <p:blipFill rotWithShape="1">
            <a:blip r:embed="rId2">
              <a:alphaModFix/>
            </a:blip>
            <a:srcRect/>
            <a:stretch/>
          </p:blipFill>
          <p:spPr>
            <a:xfrm>
              <a:off x="422766" y="1270348"/>
              <a:ext cx="845548" cy="552621"/>
            </a:xfrm>
            <a:prstGeom prst="rect">
              <a:avLst/>
            </a:prstGeom>
            <a:noFill/>
            <a:ln>
              <a:noFill/>
            </a:ln>
          </p:spPr>
        </p:pic>
        <p:grpSp>
          <p:nvGrpSpPr>
            <p:cNvPr id="158" name="Google Shape;158;p25"/>
            <p:cNvGrpSpPr/>
            <p:nvPr/>
          </p:nvGrpSpPr>
          <p:grpSpPr>
            <a:xfrm>
              <a:off x="0" y="846565"/>
              <a:ext cx="3381962" cy="552621"/>
              <a:chOff x="0" y="0"/>
              <a:chExt cx="5487525" cy="896675"/>
            </a:xfrm>
          </p:grpSpPr>
          <p:pic>
            <p:nvPicPr>
              <p:cNvPr id="159" name="Google Shape;159;p25"/>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60" name="Google Shape;160;p25"/>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61" name="Google Shape;161;p25"/>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162" name="Google Shape;162;p25"/>
            <p:cNvGrpSpPr/>
            <p:nvPr/>
          </p:nvGrpSpPr>
          <p:grpSpPr>
            <a:xfrm>
              <a:off x="422766" y="423783"/>
              <a:ext cx="4650168" cy="552621"/>
              <a:chOff x="0" y="0"/>
              <a:chExt cx="7545300" cy="896675"/>
            </a:xfrm>
          </p:grpSpPr>
          <p:pic>
            <p:nvPicPr>
              <p:cNvPr id="163" name="Google Shape;163;p25"/>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64" name="Google Shape;164;p25"/>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65" name="Google Shape;165;p25"/>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66" name="Google Shape;166;p25"/>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67" name="Google Shape;167;p25"/>
            <p:cNvGrpSpPr/>
            <p:nvPr/>
          </p:nvGrpSpPr>
          <p:grpSpPr>
            <a:xfrm>
              <a:off x="0" y="0"/>
              <a:ext cx="4650168" cy="552621"/>
              <a:chOff x="0" y="0"/>
              <a:chExt cx="7545300" cy="896675"/>
            </a:xfrm>
          </p:grpSpPr>
          <p:pic>
            <p:nvPicPr>
              <p:cNvPr id="168" name="Google Shape;168;p25"/>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69" name="Google Shape;169;p25"/>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70" name="Google Shape;170;p25"/>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71" name="Google Shape;171;p25"/>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172" name="Google Shape;172;p25"/>
          <p:cNvGrpSpPr/>
          <p:nvPr/>
        </p:nvGrpSpPr>
        <p:grpSpPr>
          <a:xfrm flipH="1">
            <a:off x="8" y="5270900"/>
            <a:ext cx="3186885" cy="1757937"/>
            <a:chOff x="6607482" y="3879952"/>
            <a:chExt cx="2536521" cy="1399186"/>
          </a:xfrm>
        </p:grpSpPr>
        <p:grpSp>
          <p:nvGrpSpPr>
            <p:cNvPr id="173" name="Google Shape;173;p25"/>
            <p:cNvGrpSpPr/>
            <p:nvPr/>
          </p:nvGrpSpPr>
          <p:grpSpPr>
            <a:xfrm>
              <a:off x="6607482" y="4726517"/>
              <a:ext cx="2113755" cy="552621"/>
              <a:chOff x="2057775" y="0"/>
              <a:chExt cx="3429750" cy="896675"/>
            </a:xfrm>
          </p:grpSpPr>
          <p:pic>
            <p:nvPicPr>
              <p:cNvPr id="174" name="Google Shape;174;p25"/>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75" name="Google Shape;175;p25"/>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176" name="Google Shape;176;p25"/>
            <p:cNvGrpSpPr/>
            <p:nvPr/>
          </p:nvGrpSpPr>
          <p:grpSpPr>
            <a:xfrm>
              <a:off x="7030248" y="4303735"/>
              <a:ext cx="2113755" cy="552621"/>
              <a:chOff x="2057775" y="0"/>
              <a:chExt cx="3429750" cy="896675"/>
            </a:xfrm>
          </p:grpSpPr>
          <p:pic>
            <p:nvPicPr>
              <p:cNvPr id="177" name="Google Shape;177;p25"/>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78" name="Google Shape;178;p25"/>
              <p:cNvPicPr preferRelativeResize="0"/>
              <p:nvPr/>
            </p:nvPicPr>
            <p:blipFill rotWithShape="1">
              <a:blip r:embed="rId2">
                <a:alphaModFix/>
              </a:blip>
              <a:srcRect/>
              <a:stretch/>
            </p:blipFill>
            <p:spPr>
              <a:xfrm>
                <a:off x="4115550" y="0"/>
                <a:ext cx="1371975" cy="896675"/>
              </a:xfrm>
              <a:prstGeom prst="rect">
                <a:avLst/>
              </a:prstGeom>
              <a:noFill/>
              <a:ln>
                <a:noFill/>
              </a:ln>
            </p:spPr>
          </p:pic>
        </p:grpSp>
        <p:pic>
          <p:nvPicPr>
            <p:cNvPr id="179" name="Google Shape;179;p25"/>
            <p:cNvPicPr preferRelativeResize="0"/>
            <p:nvPr/>
          </p:nvPicPr>
          <p:blipFill rotWithShape="1">
            <a:blip r:embed="rId2">
              <a:alphaModFix/>
            </a:blip>
            <a:srcRect/>
            <a:stretch/>
          </p:blipFill>
          <p:spPr>
            <a:xfrm>
              <a:off x="7875688" y="3879952"/>
              <a:ext cx="845548" cy="552621"/>
            </a:xfrm>
            <a:prstGeom prst="rect">
              <a:avLst/>
            </a:prstGeom>
            <a:noFill/>
            <a:ln>
              <a:noFill/>
            </a:ln>
          </p:spPr>
        </p:pic>
      </p:grpSp>
      <p:sp>
        <p:nvSpPr>
          <p:cNvPr id="180" name="Google Shape;180;p25"/>
          <p:cNvSpPr txBox="1">
            <a:spLocks noGrp="1"/>
          </p:cNvSpPr>
          <p:nvPr>
            <p:ph type="title"/>
          </p:nvPr>
        </p:nvSpPr>
        <p:spPr>
          <a:xfrm>
            <a:off x="1035267" y="536933"/>
            <a:ext cx="4783200" cy="1142400"/>
          </a:xfrm>
          <a:prstGeom prst="rect">
            <a:avLst/>
          </a:prstGeom>
          <a:noFill/>
          <a:ln>
            <a:noFill/>
          </a:ln>
        </p:spPr>
        <p:txBody>
          <a:bodyPr spcFirstLastPara="1" wrap="square" lIns="0" tIns="0" rIns="0" bIns="0" anchor="b" anchorCtr="0">
            <a:noAutofit/>
          </a:bodyPr>
          <a:lstStyle>
            <a:lvl1pPr lvl="0" algn="r" rtl="1">
              <a:lnSpc>
                <a:spcPct val="90000"/>
              </a:lnSpc>
              <a:spcBef>
                <a:spcPts val="0"/>
              </a:spcBef>
              <a:spcAft>
                <a:spcPts val="0"/>
              </a:spcAft>
              <a:buClr>
                <a:schemeClr val="dk1"/>
              </a:buClr>
              <a:buSzPts val="1800"/>
              <a:buFont typeface="Calibri"/>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81" name="Google Shape;181;p25"/>
          <p:cNvSpPr txBox="1">
            <a:spLocks noGrp="1"/>
          </p:cNvSpPr>
          <p:nvPr>
            <p:ph type="body" idx="1"/>
          </p:nvPr>
        </p:nvSpPr>
        <p:spPr>
          <a:xfrm>
            <a:off x="1035267" y="2032500"/>
            <a:ext cx="10121600" cy="3910000"/>
          </a:xfrm>
          <a:prstGeom prst="rect">
            <a:avLst/>
          </a:prstGeom>
          <a:noFill/>
          <a:ln>
            <a:noFill/>
          </a:ln>
        </p:spPr>
        <p:txBody>
          <a:bodyPr spcFirstLastPara="1" wrap="square" lIns="0" tIns="0" rIns="0" bIns="0" anchor="t" anchorCtr="0">
            <a:noAutofit/>
          </a:bodyPr>
          <a:lstStyle>
            <a:lvl1pPr marL="457200" lvl="0" indent="-355600" algn="r" rtl="1">
              <a:lnSpc>
                <a:spcPct val="90000"/>
              </a:lnSpc>
              <a:spcBef>
                <a:spcPts val="800"/>
              </a:spcBef>
              <a:spcAft>
                <a:spcPts val="0"/>
              </a:spcAft>
              <a:buClr>
                <a:schemeClr val="dk1"/>
              </a:buClr>
              <a:buSzPts val="2000"/>
              <a:buChar char="❑"/>
              <a:defRPr/>
            </a:lvl1pPr>
            <a:lvl2pPr marL="914400" lvl="1" indent="-355600" algn="r" rtl="1">
              <a:lnSpc>
                <a:spcPct val="90000"/>
              </a:lnSpc>
              <a:spcBef>
                <a:spcPts val="800"/>
              </a:spcBef>
              <a:spcAft>
                <a:spcPts val="0"/>
              </a:spcAft>
              <a:buClr>
                <a:schemeClr val="dk1"/>
              </a:buClr>
              <a:buSzPts val="2000"/>
              <a:buChar char="❏"/>
              <a:defRPr/>
            </a:lvl2pPr>
            <a:lvl3pPr marL="1371600" lvl="2" indent="-355600" algn="r" rtl="1">
              <a:lnSpc>
                <a:spcPct val="90000"/>
              </a:lnSpc>
              <a:spcBef>
                <a:spcPts val="800"/>
              </a:spcBef>
              <a:spcAft>
                <a:spcPts val="0"/>
              </a:spcAft>
              <a:buClr>
                <a:schemeClr val="dk1"/>
              </a:buClr>
              <a:buSzPts val="2000"/>
              <a:buChar char="❏"/>
              <a:defRPr/>
            </a:lvl3pPr>
            <a:lvl4pPr marL="1828800" lvl="3" indent="-355600" algn="r" rtl="1">
              <a:lnSpc>
                <a:spcPct val="90000"/>
              </a:lnSpc>
              <a:spcBef>
                <a:spcPts val="800"/>
              </a:spcBef>
              <a:spcAft>
                <a:spcPts val="0"/>
              </a:spcAft>
              <a:buClr>
                <a:schemeClr val="dk1"/>
              </a:buClr>
              <a:buSzPts val="2000"/>
              <a:buChar char="❏"/>
              <a:defRPr/>
            </a:lvl4pPr>
            <a:lvl5pPr marL="2286000" lvl="4" indent="-355600" algn="r" rtl="1">
              <a:lnSpc>
                <a:spcPct val="90000"/>
              </a:lnSpc>
              <a:spcBef>
                <a:spcPts val="800"/>
              </a:spcBef>
              <a:spcAft>
                <a:spcPts val="0"/>
              </a:spcAft>
              <a:buClr>
                <a:schemeClr val="dk1"/>
              </a:buClr>
              <a:buSzPts val="2000"/>
              <a:buChar char="❏"/>
              <a:defRPr/>
            </a:lvl5pPr>
            <a:lvl6pPr marL="2743200" lvl="5" indent="-355600" algn="r" rtl="1">
              <a:lnSpc>
                <a:spcPct val="90000"/>
              </a:lnSpc>
              <a:spcBef>
                <a:spcPts val="800"/>
              </a:spcBef>
              <a:spcAft>
                <a:spcPts val="0"/>
              </a:spcAft>
              <a:buClr>
                <a:schemeClr val="dk1"/>
              </a:buClr>
              <a:buSzPts val="2000"/>
              <a:buChar char="❏"/>
              <a:defRPr/>
            </a:lvl6pPr>
            <a:lvl7pPr marL="3200400" lvl="6" indent="-355600" algn="r" rtl="1">
              <a:lnSpc>
                <a:spcPct val="90000"/>
              </a:lnSpc>
              <a:spcBef>
                <a:spcPts val="800"/>
              </a:spcBef>
              <a:spcAft>
                <a:spcPts val="0"/>
              </a:spcAft>
              <a:buClr>
                <a:schemeClr val="dk1"/>
              </a:buClr>
              <a:buSzPts val="2000"/>
              <a:buChar char="❏"/>
              <a:defRPr/>
            </a:lvl7pPr>
            <a:lvl8pPr marL="3657600" lvl="7" indent="-355600" algn="r" rtl="1">
              <a:lnSpc>
                <a:spcPct val="90000"/>
              </a:lnSpc>
              <a:spcBef>
                <a:spcPts val="800"/>
              </a:spcBef>
              <a:spcAft>
                <a:spcPts val="0"/>
              </a:spcAft>
              <a:buClr>
                <a:schemeClr val="dk1"/>
              </a:buClr>
              <a:buSzPts val="2000"/>
              <a:buChar char="❏"/>
              <a:defRPr/>
            </a:lvl8pPr>
            <a:lvl9pPr marL="4114800" lvl="8" indent="-355600" algn="r" rtl="1">
              <a:lnSpc>
                <a:spcPct val="90000"/>
              </a:lnSpc>
              <a:spcBef>
                <a:spcPts val="800"/>
              </a:spcBef>
              <a:spcAft>
                <a:spcPts val="0"/>
              </a:spcAft>
              <a:buClr>
                <a:schemeClr val="dk1"/>
              </a:buClr>
              <a:buSzPts val="2000"/>
              <a:buChar char="❏"/>
              <a:defRPr/>
            </a:lvl9pPr>
          </a:lstStyle>
          <a:p>
            <a:endParaRPr/>
          </a:p>
        </p:txBody>
      </p:sp>
      <p:sp>
        <p:nvSpPr>
          <p:cNvPr id="182" name="Google Shape;182;p25"/>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lvl1pPr marL="0" marR="0" lvl="0"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83"/>
        <p:cNvGrpSpPr/>
        <p:nvPr/>
      </p:nvGrpSpPr>
      <p:grpSpPr>
        <a:xfrm>
          <a:off x="0" y="0"/>
          <a:ext cx="0" cy="0"/>
          <a:chOff x="0" y="0"/>
          <a:chExt cx="0" cy="0"/>
        </a:xfrm>
      </p:grpSpPr>
      <p:grpSp>
        <p:nvGrpSpPr>
          <p:cNvPr id="184" name="Google Shape;184;p26"/>
          <p:cNvGrpSpPr/>
          <p:nvPr/>
        </p:nvGrpSpPr>
        <p:grpSpPr>
          <a:xfrm flipH="1">
            <a:off x="5818366" y="-4283"/>
            <a:ext cx="6373634" cy="2821561"/>
            <a:chOff x="0" y="0"/>
            <a:chExt cx="5072934" cy="2245751"/>
          </a:xfrm>
        </p:grpSpPr>
        <p:pic>
          <p:nvPicPr>
            <p:cNvPr id="185" name="Google Shape;185;p26"/>
            <p:cNvPicPr preferRelativeResize="0"/>
            <p:nvPr/>
          </p:nvPicPr>
          <p:blipFill rotWithShape="1">
            <a:blip r:embed="rId2">
              <a:alphaModFix/>
            </a:blip>
            <a:srcRect/>
            <a:stretch/>
          </p:blipFill>
          <p:spPr>
            <a:xfrm>
              <a:off x="0" y="1693130"/>
              <a:ext cx="845548" cy="552621"/>
            </a:xfrm>
            <a:prstGeom prst="rect">
              <a:avLst/>
            </a:prstGeom>
            <a:noFill/>
            <a:ln>
              <a:noFill/>
            </a:ln>
          </p:spPr>
        </p:pic>
        <p:pic>
          <p:nvPicPr>
            <p:cNvPr id="186" name="Google Shape;186;p26"/>
            <p:cNvPicPr preferRelativeResize="0"/>
            <p:nvPr/>
          </p:nvPicPr>
          <p:blipFill rotWithShape="1">
            <a:blip r:embed="rId2">
              <a:alphaModFix/>
            </a:blip>
            <a:srcRect/>
            <a:stretch/>
          </p:blipFill>
          <p:spPr>
            <a:xfrm>
              <a:off x="422766" y="1270348"/>
              <a:ext cx="845548" cy="552621"/>
            </a:xfrm>
            <a:prstGeom prst="rect">
              <a:avLst/>
            </a:prstGeom>
            <a:noFill/>
            <a:ln>
              <a:noFill/>
            </a:ln>
          </p:spPr>
        </p:pic>
        <p:grpSp>
          <p:nvGrpSpPr>
            <p:cNvPr id="187" name="Google Shape;187;p26"/>
            <p:cNvGrpSpPr/>
            <p:nvPr/>
          </p:nvGrpSpPr>
          <p:grpSpPr>
            <a:xfrm>
              <a:off x="0" y="846565"/>
              <a:ext cx="3381962" cy="552621"/>
              <a:chOff x="0" y="0"/>
              <a:chExt cx="5487525" cy="896675"/>
            </a:xfrm>
          </p:grpSpPr>
          <p:pic>
            <p:nvPicPr>
              <p:cNvPr id="188" name="Google Shape;188;p26"/>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89" name="Google Shape;189;p26"/>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90" name="Google Shape;190;p26"/>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191" name="Google Shape;191;p26"/>
            <p:cNvGrpSpPr/>
            <p:nvPr/>
          </p:nvGrpSpPr>
          <p:grpSpPr>
            <a:xfrm>
              <a:off x="422766" y="423783"/>
              <a:ext cx="4650168" cy="552621"/>
              <a:chOff x="0" y="0"/>
              <a:chExt cx="7545300" cy="896675"/>
            </a:xfrm>
          </p:grpSpPr>
          <p:pic>
            <p:nvPicPr>
              <p:cNvPr id="192" name="Google Shape;192;p26"/>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93" name="Google Shape;193;p26"/>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94" name="Google Shape;194;p26"/>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95" name="Google Shape;195;p26"/>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96" name="Google Shape;196;p26"/>
            <p:cNvGrpSpPr/>
            <p:nvPr/>
          </p:nvGrpSpPr>
          <p:grpSpPr>
            <a:xfrm>
              <a:off x="0" y="0"/>
              <a:ext cx="4650168" cy="552621"/>
              <a:chOff x="0" y="0"/>
              <a:chExt cx="7545300" cy="896675"/>
            </a:xfrm>
          </p:grpSpPr>
          <p:pic>
            <p:nvPicPr>
              <p:cNvPr id="197" name="Google Shape;197;p26"/>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98" name="Google Shape;198;p26"/>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99" name="Google Shape;199;p26"/>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00" name="Google Shape;200;p26"/>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201" name="Google Shape;201;p26"/>
          <p:cNvGrpSpPr/>
          <p:nvPr/>
        </p:nvGrpSpPr>
        <p:grpSpPr>
          <a:xfrm flipH="1">
            <a:off x="8" y="5270900"/>
            <a:ext cx="3186885" cy="1757937"/>
            <a:chOff x="6607482" y="3879952"/>
            <a:chExt cx="2536521" cy="1399186"/>
          </a:xfrm>
        </p:grpSpPr>
        <p:grpSp>
          <p:nvGrpSpPr>
            <p:cNvPr id="202" name="Google Shape;202;p26"/>
            <p:cNvGrpSpPr/>
            <p:nvPr/>
          </p:nvGrpSpPr>
          <p:grpSpPr>
            <a:xfrm>
              <a:off x="6607482" y="4726517"/>
              <a:ext cx="2113755" cy="552621"/>
              <a:chOff x="2057775" y="0"/>
              <a:chExt cx="3429750" cy="896675"/>
            </a:xfrm>
          </p:grpSpPr>
          <p:pic>
            <p:nvPicPr>
              <p:cNvPr id="203" name="Google Shape;203;p26"/>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04" name="Google Shape;204;p26"/>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205" name="Google Shape;205;p26"/>
            <p:cNvGrpSpPr/>
            <p:nvPr/>
          </p:nvGrpSpPr>
          <p:grpSpPr>
            <a:xfrm>
              <a:off x="7030248" y="4303735"/>
              <a:ext cx="2113755" cy="552621"/>
              <a:chOff x="2057775" y="0"/>
              <a:chExt cx="3429750" cy="896675"/>
            </a:xfrm>
          </p:grpSpPr>
          <p:pic>
            <p:nvPicPr>
              <p:cNvPr id="206" name="Google Shape;206;p26"/>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07" name="Google Shape;207;p26"/>
              <p:cNvPicPr preferRelativeResize="0"/>
              <p:nvPr/>
            </p:nvPicPr>
            <p:blipFill rotWithShape="1">
              <a:blip r:embed="rId2">
                <a:alphaModFix/>
              </a:blip>
              <a:srcRect/>
              <a:stretch/>
            </p:blipFill>
            <p:spPr>
              <a:xfrm>
                <a:off x="4115550" y="0"/>
                <a:ext cx="1371975" cy="896675"/>
              </a:xfrm>
              <a:prstGeom prst="rect">
                <a:avLst/>
              </a:prstGeom>
              <a:noFill/>
              <a:ln>
                <a:noFill/>
              </a:ln>
            </p:spPr>
          </p:pic>
        </p:grpSp>
        <p:pic>
          <p:nvPicPr>
            <p:cNvPr id="208" name="Google Shape;208;p26"/>
            <p:cNvPicPr preferRelativeResize="0"/>
            <p:nvPr/>
          </p:nvPicPr>
          <p:blipFill rotWithShape="1">
            <a:blip r:embed="rId2">
              <a:alphaModFix/>
            </a:blip>
            <a:srcRect/>
            <a:stretch/>
          </p:blipFill>
          <p:spPr>
            <a:xfrm>
              <a:off x="7875688" y="3879952"/>
              <a:ext cx="845548" cy="552621"/>
            </a:xfrm>
            <a:prstGeom prst="rect">
              <a:avLst/>
            </a:prstGeom>
            <a:noFill/>
            <a:ln>
              <a:noFill/>
            </a:ln>
          </p:spPr>
        </p:pic>
      </p:grpSp>
      <p:sp>
        <p:nvSpPr>
          <p:cNvPr id="209" name="Google Shape;209;p26"/>
          <p:cNvSpPr txBox="1">
            <a:spLocks noGrp="1"/>
          </p:cNvSpPr>
          <p:nvPr>
            <p:ph type="title"/>
          </p:nvPr>
        </p:nvSpPr>
        <p:spPr>
          <a:xfrm>
            <a:off x="1035267" y="536933"/>
            <a:ext cx="4783200" cy="1142400"/>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Clr>
                <a:schemeClr val="dk1"/>
              </a:buClr>
              <a:buSzPts val="1800"/>
              <a:buFont typeface="Calibri"/>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10" name="Google Shape;210;p26"/>
          <p:cNvSpPr txBox="1">
            <a:spLocks noGrp="1"/>
          </p:cNvSpPr>
          <p:nvPr>
            <p:ph type="body" idx="1"/>
          </p:nvPr>
        </p:nvSpPr>
        <p:spPr>
          <a:xfrm>
            <a:off x="1035267" y="2032500"/>
            <a:ext cx="3103600" cy="4102800"/>
          </a:xfrm>
          <a:prstGeom prst="rect">
            <a:avLst/>
          </a:prstGeom>
          <a:noFill/>
          <a:ln>
            <a:noFill/>
          </a:ln>
        </p:spPr>
        <p:txBody>
          <a:bodyPr spcFirstLastPara="1" wrap="square" lIns="0" tIns="0" rIns="0" bIns="0" anchor="t" anchorCtr="0">
            <a:noAutofit/>
          </a:bodyPr>
          <a:lstStyle>
            <a:lvl1pPr marL="457200" lvl="0" indent="-330200" algn="r">
              <a:lnSpc>
                <a:spcPct val="90000"/>
              </a:lnSpc>
              <a:spcBef>
                <a:spcPts val="800"/>
              </a:spcBef>
              <a:spcAft>
                <a:spcPts val="0"/>
              </a:spcAft>
              <a:buClr>
                <a:schemeClr val="dk1"/>
              </a:buClr>
              <a:buSzPts val="1600"/>
              <a:buChar char="❑"/>
              <a:defRPr sz="2133"/>
            </a:lvl1pPr>
            <a:lvl2pPr marL="914400" lvl="1" indent="-330200" algn="r">
              <a:lnSpc>
                <a:spcPct val="90000"/>
              </a:lnSpc>
              <a:spcBef>
                <a:spcPts val="800"/>
              </a:spcBef>
              <a:spcAft>
                <a:spcPts val="0"/>
              </a:spcAft>
              <a:buClr>
                <a:schemeClr val="dk1"/>
              </a:buClr>
              <a:buSzPts val="1600"/>
              <a:buChar char="❏"/>
              <a:defRPr sz="2133"/>
            </a:lvl2pPr>
            <a:lvl3pPr marL="1371600" lvl="2" indent="-330200" algn="r">
              <a:lnSpc>
                <a:spcPct val="90000"/>
              </a:lnSpc>
              <a:spcBef>
                <a:spcPts val="800"/>
              </a:spcBef>
              <a:spcAft>
                <a:spcPts val="0"/>
              </a:spcAft>
              <a:buClr>
                <a:schemeClr val="dk1"/>
              </a:buClr>
              <a:buSzPts val="1600"/>
              <a:buChar char="❏"/>
              <a:defRPr sz="2133"/>
            </a:lvl3pPr>
            <a:lvl4pPr marL="1828800" lvl="3" indent="-330200" algn="r">
              <a:lnSpc>
                <a:spcPct val="90000"/>
              </a:lnSpc>
              <a:spcBef>
                <a:spcPts val="800"/>
              </a:spcBef>
              <a:spcAft>
                <a:spcPts val="0"/>
              </a:spcAft>
              <a:buClr>
                <a:schemeClr val="dk1"/>
              </a:buClr>
              <a:buSzPts val="1600"/>
              <a:buChar char="❏"/>
              <a:defRPr sz="2133"/>
            </a:lvl4pPr>
            <a:lvl5pPr marL="2286000" lvl="4" indent="-330200" algn="r">
              <a:lnSpc>
                <a:spcPct val="90000"/>
              </a:lnSpc>
              <a:spcBef>
                <a:spcPts val="800"/>
              </a:spcBef>
              <a:spcAft>
                <a:spcPts val="0"/>
              </a:spcAft>
              <a:buClr>
                <a:schemeClr val="dk1"/>
              </a:buClr>
              <a:buSzPts val="1600"/>
              <a:buChar char="❏"/>
              <a:defRPr sz="2133"/>
            </a:lvl5pPr>
            <a:lvl6pPr marL="2743200" lvl="5" indent="-330200" algn="r">
              <a:lnSpc>
                <a:spcPct val="90000"/>
              </a:lnSpc>
              <a:spcBef>
                <a:spcPts val="800"/>
              </a:spcBef>
              <a:spcAft>
                <a:spcPts val="0"/>
              </a:spcAft>
              <a:buClr>
                <a:schemeClr val="dk1"/>
              </a:buClr>
              <a:buSzPts val="1600"/>
              <a:buChar char="❏"/>
              <a:defRPr sz="2133"/>
            </a:lvl6pPr>
            <a:lvl7pPr marL="3200400" lvl="6" indent="-330200" algn="r">
              <a:lnSpc>
                <a:spcPct val="90000"/>
              </a:lnSpc>
              <a:spcBef>
                <a:spcPts val="800"/>
              </a:spcBef>
              <a:spcAft>
                <a:spcPts val="0"/>
              </a:spcAft>
              <a:buClr>
                <a:schemeClr val="dk1"/>
              </a:buClr>
              <a:buSzPts val="1600"/>
              <a:buChar char="❏"/>
              <a:defRPr sz="2133"/>
            </a:lvl7pPr>
            <a:lvl8pPr marL="3657600" lvl="7" indent="-330200" algn="r">
              <a:lnSpc>
                <a:spcPct val="90000"/>
              </a:lnSpc>
              <a:spcBef>
                <a:spcPts val="800"/>
              </a:spcBef>
              <a:spcAft>
                <a:spcPts val="0"/>
              </a:spcAft>
              <a:buClr>
                <a:schemeClr val="dk1"/>
              </a:buClr>
              <a:buSzPts val="1600"/>
              <a:buChar char="❏"/>
              <a:defRPr sz="2133"/>
            </a:lvl8pPr>
            <a:lvl9pPr marL="4114800" lvl="8" indent="-330200" algn="r">
              <a:lnSpc>
                <a:spcPct val="90000"/>
              </a:lnSpc>
              <a:spcBef>
                <a:spcPts val="800"/>
              </a:spcBef>
              <a:spcAft>
                <a:spcPts val="0"/>
              </a:spcAft>
              <a:buClr>
                <a:schemeClr val="dk1"/>
              </a:buClr>
              <a:buSzPts val="1600"/>
              <a:buChar char="❏"/>
              <a:defRPr sz="2133"/>
            </a:lvl9pPr>
          </a:lstStyle>
          <a:p>
            <a:endParaRPr/>
          </a:p>
        </p:txBody>
      </p:sp>
      <p:sp>
        <p:nvSpPr>
          <p:cNvPr id="211" name="Google Shape;211;p26"/>
          <p:cNvSpPr txBox="1">
            <a:spLocks noGrp="1"/>
          </p:cNvSpPr>
          <p:nvPr>
            <p:ph type="body" idx="2"/>
          </p:nvPr>
        </p:nvSpPr>
        <p:spPr>
          <a:xfrm>
            <a:off x="4501416" y="2032500"/>
            <a:ext cx="3103600" cy="4102800"/>
          </a:xfrm>
          <a:prstGeom prst="rect">
            <a:avLst/>
          </a:prstGeom>
          <a:noFill/>
          <a:ln>
            <a:noFill/>
          </a:ln>
        </p:spPr>
        <p:txBody>
          <a:bodyPr spcFirstLastPara="1" wrap="square" lIns="0" tIns="0" rIns="0" bIns="0" anchor="t" anchorCtr="0">
            <a:noAutofit/>
          </a:bodyPr>
          <a:lstStyle>
            <a:lvl1pPr marL="457200" lvl="0" indent="-330200" algn="r">
              <a:lnSpc>
                <a:spcPct val="90000"/>
              </a:lnSpc>
              <a:spcBef>
                <a:spcPts val="800"/>
              </a:spcBef>
              <a:spcAft>
                <a:spcPts val="0"/>
              </a:spcAft>
              <a:buClr>
                <a:schemeClr val="dk1"/>
              </a:buClr>
              <a:buSzPts val="1600"/>
              <a:buChar char="❑"/>
              <a:defRPr sz="2133"/>
            </a:lvl1pPr>
            <a:lvl2pPr marL="914400" lvl="1" indent="-330200" algn="r">
              <a:lnSpc>
                <a:spcPct val="90000"/>
              </a:lnSpc>
              <a:spcBef>
                <a:spcPts val="800"/>
              </a:spcBef>
              <a:spcAft>
                <a:spcPts val="0"/>
              </a:spcAft>
              <a:buClr>
                <a:schemeClr val="dk1"/>
              </a:buClr>
              <a:buSzPts val="1600"/>
              <a:buChar char="❏"/>
              <a:defRPr sz="2133"/>
            </a:lvl2pPr>
            <a:lvl3pPr marL="1371600" lvl="2" indent="-330200" algn="r">
              <a:lnSpc>
                <a:spcPct val="90000"/>
              </a:lnSpc>
              <a:spcBef>
                <a:spcPts val="800"/>
              </a:spcBef>
              <a:spcAft>
                <a:spcPts val="0"/>
              </a:spcAft>
              <a:buClr>
                <a:schemeClr val="dk1"/>
              </a:buClr>
              <a:buSzPts val="1600"/>
              <a:buChar char="❏"/>
              <a:defRPr sz="2133"/>
            </a:lvl3pPr>
            <a:lvl4pPr marL="1828800" lvl="3" indent="-330200" algn="r">
              <a:lnSpc>
                <a:spcPct val="90000"/>
              </a:lnSpc>
              <a:spcBef>
                <a:spcPts val="800"/>
              </a:spcBef>
              <a:spcAft>
                <a:spcPts val="0"/>
              </a:spcAft>
              <a:buClr>
                <a:schemeClr val="dk1"/>
              </a:buClr>
              <a:buSzPts val="1600"/>
              <a:buChar char="❏"/>
              <a:defRPr sz="2133"/>
            </a:lvl4pPr>
            <a:lvl5pPr marL="2286000" lvl="4" indent="-330200" algn="r">
              <a:lnSpc>
                <a:spcPct val="90000"/>
              </a:lnSpc>
              <a:spcBef>
                <a:spcPts val="800"/>
              </a:spcBef>
              <a:spcAft>
                <a:spcPts val="0"/>
              </a:spcAft>
              <a:buClr>
                <a:schemeClr val="dk1"/>
              </a:buClr>
              <a:buSzPts val="1600"/>
              <a:buChar char="❏"/>
              <a:defRPr sz="2133"/>
            </a:lvl5pPr>
            <a:lvl6pPr marL="2743200" lvl="5" indent="-330200" algn="r">
              <a:lnSpc>
                <a:spcPct val="90000"/>
              </a:lnSpc>
              <a:spcBef>
                <a:spcPts val="800"/>
              </a:spcBef>
              <a:spcAft>
                <a:spcPts val="0"/>
              </a:spcAft>
              <a:buClr>
                <a:schemeClr val="dk1"/>
              </a:buClr>
              <a:buSzPts val="1600"/>
              <a:buChar char="❏"/>
              <a:defRPr sz="2133"/>
            </a:lvl6pPr>
            <a:lvl7pPr marL="3200400" lvl="6" indent="-330200" algn="r">
              <a:lnSpc>
                <a:spcPct val="90000"/>
              </a:lnSpc>
              <a:spcBef>
                <a:spcPts val="800"/>
              </a:spcBef>
              <a:spcAft>
                <a:spcPts val="0"/>
              </a:spcAft>
              <a:buClr>
                <a:schemeClr val="dk1"/>
              </a:buClr>
              <a:buSzPts val="1600"/>
              <a:buChar char="❏"/>
              <a:defRPr sz="2133"/>
            </a:lvl7pPr>
            <a:lvl8pPr marL="3657600" lvl="7" indent="-330200" algn="r">
              <a:lnSpc>
                <a:spcPct val="90000"/>
              </a:lnSpc>
              <a:spcBef>
                <a:spcPts val="800"/>
              </a:spcBef>
              <a:spcAft>
                <a:spcPts val="0"/>
              </a:spcAft>
              <a:buClr>
                <a:schemeClr val="dk1"/>
              </a:buClr>
              <a:buSzPts val="1600"/>
              <a:buChar char="❏"/>
              <a:defRPr sz="2133"/>
            </a:lvl8pPr>
            <a:lvl9pPr marL="4114800" lvl="8" indent="-330200" algn="r">
              <a:lnSpc>
                <a:spcPct val="90000"/>
              </a:lnSpc>
              <a:spcBef>
                <a:spcPts val="800"/>
              </a:spcBef>
              <a:spcAft>
                <a:spcPts val="0"/>
              </a:spcAft>
              <a:buClr>
                <a:schemeClr val="dk1"/>
              </a:buClr>
              <a:buSzPts val="1600"/>
              <a:buChar char="❏"/>
              <a:defRPr sz="2133"/>
            </a:lvl9pPr>
          </a:lstStyle>
          <a:p>
            <a:endParaRPr/>
          </a:p>
        </p:txBody>
      </p:sp>
      <p:sp>
        <p:nvSpPr>
          <p:cNvPr id="212" name="Google Shape;212;p26"/>
          <p:cNvSpPr txBox="1">
            <a:spLocks noGrp="1"/>
          </p:cNvSpPr>
          <p:nvPr>
            <p:ph type="body" idx="3"/>
          </p:nvPr>
        </p:nvSpPr>
        <p:spPr>
          <a:xfrm>
            <a:off x="7967565" y="2032500"/>
            <a:ext cx="3103600" cy="4102800"/>
          </a:xfrm>
          <a:prstGeom prst="rect">
            <a:avLst/>
          </a:prstGeom>
          <a:noFill/>
          <a:ln>
            <a:noFill/>
          </a:ln>
        </p:spPr>
        <p:txBody>
          <a:bodyPr spcFirstLastPara="1" wrap="square" lIns="0" tIns="0" rIns="0" bIns="0" anchor="t" anchorCtr="0">
            <a:noAutofit/>
          </a:bodyPr>
          <a:lstStyle>
            <a:lvl1pPr marL="457200" lvl="0" indent="-330200" algn="r">
              <a:lnSpc>
                <a:spcPct val="90000"/>
              </a:lnSpc>
              <a:spcBef>
                <a:spcPts val="800"/>
              </a:spcBef>
              <a:spcAft>
                <a:spcPts val="0"/>
              </a:spcAft>
              <a:buClr>
                <a:schemeClr val="dk1"/>
              </a:buClr>
              <a:buSzPts val="1600"/>
              <a:buChar char="❑"/>
              <a:defRPr sz="2133"/>
            </a:lvl1pPr>
            <a:lvl2pPr marL="914400" lvl="1" indent="-330200" algn="r">
              <a:lnSpc>
                <a:spcPct val="90000"/>
              </a:lnSpc>
              <a:spcBef>
                <a:spcPts val="800"/>
              </a:spcBef>
              <a:spcAft>
                <a:spcPts val="0"/>
              </a:spcAft>
              <a:buClr>
                <a:schemeClr val="dk1"/>
              </a:buClr>
              <a:buSzPts val="1600"/>
              <a:buChar char="❏"/>
              <a:defRPr sz="2133"/>
            </a:lvl2pPr>
            <a:lvl3pPr marL="1371600" lvl="2" indent="-330200" algn="r">
              <a:lnSpc>
                <a:spcPct val="90000"/>
              </a:lnSpc>
              <a:spcBef>
                <a:spcPts val="800"/>
              </a:spcBef>
              <a:spcAft>
                <a:spcPts val="0"/>
              </a:spcAft>
              <a:buClr>
                <a:schemeClr val="dk1"/>
              </a:buClr>
              <a:buSzPts val="1600"/>
              <a:buChar char="❏"/>
              <a:defRPr sz="2133"/>
            </a:lvl3pPr>
            <a:lvl4pPr marL="1828800" lvl="3" indent="-330200" algn="r">
              <a:lnSpc>
                <a:spcPct val="90000"/>
              </a:lnSpc>
              <a:spcBef>
                <a:spcPts val="800"/>
              </a:spcBef>
              <a:spcAft>
                <a:spcPts val="0"/>
              </a:spcAft>
              <a:buClr>
                <a:schemeClr val="dk1"/>
              </a:buClr>
              <a:buSzPts val="1600"/>
              <a:buChar char="❏"/>
              <a:defRPr sz="2133"/>
            </a:lvl4pPr>
            <a:lvl5pPr marL="2286000" lvl="4" indent="-330200" algn="r">
              <a:lnSpc>
                <a:spcPct val="90000"/>
              </a:lnSpc>
              <a:spcBef>
                <a:spcPts val="800"/>
              </a:spcBef>
              <a:spcAft>
                <a:spcPts val="0"/>
              </a:spcAft>
              <a:buClr>
                <a:schemeClr val="dk1"/>
              </a:buClr>
              <a:buSzPts val="1600"/>
              <a:buChar char="❏"/>
              <a:defRPr sz="2133"/>
            </a:lvl5pPr>
            <a:lvl6pPr marL="2743200" lvl="5" indent="-330200" algn="r">
              <a:lnSpc>
                <a:spcPct val="90000"/>
              </a:lnSpc>
              <a:spcBef>
                <a:spcPts val="800"/>
              </a:spcBef>
              <a:spcAft>
                <a:spcPts val="0"/>
              </a:spcAft>
              <a:buClr>
                <a:schemeClr val="dk1"/>
              </a:buClr>
              <a:buSzPts val="1600"/>
              <a:buChar char="❏"/>
              <a:defRPr sz="2133"/>
            </a:lvl6pPr>
            <a:lvl7pPr marL="3200400" lvl="6" indent="-330200" algn="r">
              <a:lnSpc>
                <a:spcPct val="90000"/>
              </a:lnSpc>
              <a:spcBef>
                <a:spcPts val="800"/>
              </a:spcBef>
              <a:spcAft>
                <a:spcPts val="0"/>
              </a:spcAft>
              <a:buClr>
                <a:schemeClr val="dk1"/>
              </a:buClr>
              <a:buSzPts val="1600"/>
              <a:buChar char="❏"/>
              <a:defRPr sz="2133"/>
            </a:lvl7pPr>
            <a:lvl8pPr marL="3657600" lvl="7" indent="-330200" algn="r">
              <a:lnSpc>
                <a:spcPct val="90000"/>
              </a:lnSpc>
              <a:spcBef>
                <a:spcPts val="800"/>
              </a:spcBef>
              <a:spcAft>
                <a:spcPts val="0"/>
              </a:spcAft>
              <a:buClr>
                <a:schemeClr val="dk1"/>
              </a:buClr>
              <a:buSzPts val="1600"/>
              <a:buChar char="❏"/>
              <a:defRPr sz="2133"/>
            </a:lvl8pPr>
            <a:lvl9pPr marL="4114800" lvl="8" indent="-330200" algn="r">
              <a:lnSpc>
                <a:spcPct val="90000"/>
              </a:lnSpc>
              <a:spcBef>
                <a:spcPts val="800"/>
              </a:spcBef>
              <a:spcAft>
                <a:spcPts val="0"/>
              </a:spcAft>
              <a:buClr>
                <a:schemeClr val="dk1"/>
              </a:buClr>
              <a:buSzPts val="1600"/>
              <a:buChar char="❏"/>
              <a:defRPr sz="2133"/>
            </a:lvl9pPr>
          </a:lstStyle>
          <a:p>
            <a:endParaRPr/>
          </a:p>
        </p:txBody>
      </p:sp>
      <p:sp>
        <p:nvSpPr>
          <p:cNvPr id="213" name="Google Shape;213;p26"/>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lvl1pPr marL="0" marR="0" lvl="0"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27"/>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17" name="Google Shape;21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18" name="Google Shape;218;p2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9"/>
        <p:cNvGrpSpPr/>
        <p:nvPr/>
      </p:nvGrpSpPr>
      <p:grpSpPr>
        <a:xfrm>
          <a:off x="0" y="0"/>
          <a:ext cx="0" cy="0"/>
          <a:chOff x="0" y="0"/>
          <a:chExt cx="0" cy="0"/>
        </a:xfrm>
      </p:grpSpPr>
      <p:grpSp>
        <p:nvGrpSpPr>
          <p:cNvPr id="220" name="Google Shape;220;p28"/>
          <p:cNvGrpSpPr/>
          <p:nvPr/>
        </p:nvGrpSpPr>
        <p:grpSpPr>
          <a:xfrm flipH="1">
            <a:off x="5818366" y="-4283"/>
            <a:ext cx="6373634" cy="2821561"/>
            <a:chOff x="0" y="0"/>
            <a:chExt cx="5072934" cy="2245751"/>
          </a:xfrm>
        </p:grpSpPr>
        <p:pic>
          <p:nvPicPr>
            <p:cNvPr id="221" name="Google Shape;221;p28"/>
            <p:cNvPicPr preferRelativeResize="0"/>
            <p:nvPr/>
          </p:nvPicPr>
          <p:blipFill rotWithShape="1">
            <a:blip r:embed="rId2">
              <a:alphaModFix/>
            </a:blip>
            <a:srcRect/>
            <a:stretch/>
          </p:blipFill>
          <p:spPr>
            <a:xfrm>
              <a:off x="0" y="1693130"/>
              <a:ext cx="845548" cy="552621"/>
            </a:xfrm>
            <a:prstGeom prst="rect">
              <a:avLst/>
            </a:prstGeom>
            <a:noFill/>
            <a:ln>
              <a:noFill/>
            </a:ln>
          </p:spPr>
        </p:pic>
        <p:pic>
          <p:nvPicPr>
            <p:cNvPr id="222" name="Google Shape;222;p28"/>
            <p:cNvPicPr preferRelativeResize="0"/>
            <p:nvPr/>
          </p:nvPicPr>
          <p:blipFill rotWithShape="1">
            <a:blip r:embed="rId2">
              <a:alphaModFix/>
            </a:blip>
            <a:srcRect/>
            <a:stretch/>
          </p:blipFill>
          <p:spPr>
            <a:xfrm>
              <a:off x="422766" y="1270348"/>
              <a:ext cx="845548" cy="552621"/>
            </a:xfrm>
            <a:prstGeom prst="rect">
              <a:avLst/>
            </a:prstGeom>
            <a:noFill/>
            <a:ln>
              <a:noFill/>
            </a:ln>
          </p:spPr>
        </p:pic>
        <p:grpSp>
          <p:nvGrpSpPr>
            <p:cNvPr id="223" name="Google Shape;223;p28"/>
            <p:cNvGrpSpPr/>
            <p:nvPr/>
          </p:nvGrpSpPr>
          <p:grpSpPr>
            <a:xfrm>
              <a:off x="0" y="846565"/>
              <a:ext cx="3381962" cy="552621"/>
              <a:chOff x="0" y="0"/>
              <a:chExt cx="5487525" cy="896675"/>
            </a:xfrm>
          </p:grpSpPr>
          <p:pic>
            <p:nvPicPr>
              <p:cNvPr id="224" name="Google Shape;224;p28"/>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25" name="Google Shape;225;p28"/>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26" name="Google Shape;226;p28"/>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227" name="Google Shape;227;p28"/>
            <p:cNvGrpSpPr/>
            <p:nvPr/>
          </p:nvGrpSpPr>
          <p:grpSpPr>
            <a:xfrm>
              <a:off x="422766" y="423783"/>
              <a:ext cx="4650168" cy="552621"/>
              <a:chOff x="0" y="0"/>
              <a:chExt cx="7545300" cy="896675"/>
            </a:xfrm>
          </p:grpSpPr>
          <p:pic>
            <p:nvPicPr>
              <p:cNvPr id="228" name="Google Shape;228;p28"/>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29" name="Google Shape;229;p28"/>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30" name="Google Shape;230;p28"/>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31" name="Google Shape;231;p28"/>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232" name="Google Shape;232;p28"/>
            <p:cNvGrpSpPr/>
            <p:nvPr/>
          </p:nvGrpSpPr>
          <p:grpSpPr>
            <a:xfrm>
              <a:off x="0" y="0"/>
              <a:ext cx="4650168" cy="552621"/>
              <a:chOff x="0" y="0"/>
              <a:chExt cx="7545300" cy="896675"/>
            </a:xfrm>
          </p:grpSpPr>
          <p:pic>
            <p:nvPicPr>
              <p:cNvPr id="233" name="Google Shape;233;p28"/>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34" name="Google Shape;234;p28"/>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35" name="Google Shape;235;p28"/>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36" name="Google Shape;236;p28"/>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237" name="Google Shape;237;p28"/>
          <p:cNvGrpSpPr/>
          <p:nvPr/>
        </p:nvGrpSpPr>
        <p:grpSpPr>
          <a:xfrm flipH="1">
            <a:off x="8" y="5270900"/>
            <a:ext cx="3186885" cy="1757937"/>
            <a:chOff x="6607482" y="3879952"/>
            <a:chExt cx="2536521" cy="1399186"/>
          </a:xfrm>
        </p:grpSpPr>
        <p:grpSp>
          <p:nvGrpSpPr>
            <p:cNvPr id="238" name="Google Shape;238;p28"/>
            <p:cNvGrpSpPr/>
            <p:nvPr/>
          </p:nvGrpSpPr>
          <p:grpSpPr>
            <a:xfrm>
              <a:off x="6607482" y="4726517"/>
              <a:ext cx="2113755" cy="552621"/>
              <a:chOff x="2057775" y="0"/>
              <a:chExt cx="3429750" cy="896675"/>
            </a:xfrm>
          </p:grpSpPr>
          <p:pic>
            <p:nvPicPr>
              <p:cNvPr id="239" name="Google Shape;239;p28"/>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40" name="Google Shape;240;p28"/>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241" name="Google Shape;241;p28"/>
            <p:cNvGrpSpPr/>
            <p:nvPr/>
          </p:nvGrpSpPr>
          <p:grpSpPr>
            <a:xfrm>
              <a:off x="7030248" y="4303735"/>
              <a:ext cx="2113755" cy="552621"/>
              <a:chOff x="2057775" y="0"/>
              <a:chExt cx="3429750" cy="896675"/>
            </a:xfrm>
          </p:grpSpPr>
          <p:pic>
            <p:nvPicPr>
              <p:cNvPr id="242" name="Google Shape;242;p28"/>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43" name="Google Shape;243;p28"/>
              <p:cNvPicPr preferRelativeResize="0"/>
              <p:nvPr/>
            </p:nvPicPr>
            <p:blipFill rotWithShape="1">
              <a:blip r:embed="rId2">
                <a:alphaModFix/>
              </a:blip>
              <a:srcRect/>
              <a:stretch/>
            </p:blipFill>
            <p:spPr>
              <a:xfrm>
                <a:off x="4115550" y="0"/>
                <a:ext cx="1371975" cy="896675"/>
              </a:xfrm>
              <a:prstGeom prst="rect">
                <a:avLst/>
              </a:prstGeom>
              <a:noFill/>
              <a:ln>
                <a:noFill/>
              </a:ln>
            </p:spPr>
          </p:pic>
        </p:grpSp>
        <p:pic>
          <p:nvPicPr>
            <p:cNvPr id="244" name="Google Shape;244;p28"/>
            <p:cNvPicPr preferRelativeResize="0"/>
            <p:nvPr/>
          </p:nvPicPr>
          <p:blipFill rotWithShape="1">
            <a:blip r:embed="rId2">
              <a:alphaModFix/>
            </a:blip>
            <a:srcRect/>
            <a:stretch/>
          </p:blipFill>
          <p:spPr>
            <a:xfrm>
              <a:off x="7875688" y="3879952"/>
              <a:ext cx="845548" cy="552621"/>
            </a:xfrm>
            <a:prstGeom prst="rect">
              <a:avLst/>
            </a:prstGeom>
            <a:noFill/>
            <a:ln>
              <a:noFill/>
            </a:ln>
          </p:spPr>
        </p:pic>
      </p:grpSp>
      <p:sp>
        <p:nvSpPr>
          <p:cNvPr id="245" name="Google Shape;245;p28"/>
          <p:cNvSpPr txBox="1">
            <a:spLocks noGrp="1"/>
          </p:cNvSpPr>
          <p:nvPr>
            <p:ph type="body" idx="1"/>
          </p:nvPr>
        </p:nvSpPr>
        <p:spPr>
          <a:xfrm>
            <a:off x="1717433" y="5260239"/>
            <a:ext cx="8645200" cy="692800"/>
          </a:xfrm>
          <a:prstGeom prst="rect">
            <a:avLst/>
          </a:prstGeom>
          <a:noFill/>
          <a:ln>
            <a:noFill/>
          </a:ln>
        </p:spPr>
        <p:txBody>
          <a:bodyPr spcFirstLastPara="1" wrap="square" lIns="0" tIns="0" rIns="0" bIns="0" anchor="t" anchorCtr="0">
            <a:noAutofit/>
          </a:bodyPr>
          <a:lstStyle>
            <a:lvl1pPr marL="457200" lvl="0" indent="-228600" algn="r" rtl="1">
              <a:lnSpc>
                <a:spcPct val="90000"/>
              </a:lnSpc>
              <a:spcBef>
                <a:spcPts val="480"/>
              </a:spcBef>
              <a:spcAft>
                <a:spcPts val="0"/>
              </a:spcAft>
              <a:buClr>
                <a:schemeClr val="dk1"/>
              </a:buClr>
              <a:buSzPts val="1800"/>
              <a:buNone/>
              <a:defRPr sz="2400"/>
            </a:lvl1pPr>
            <a:lvl2pPr marL="914400" lvl="1" indent="-342900" algn="r" rtl="1">
              <a:lnSpc>
                <a:spcPct val="90000"/>
              </a:lnSpc>
              <a:spcBef>
                <a:spcPts val="500"/>
              </a:spcBef>
              <a:spcAft>
                <a:spcPts val="0"/>
              </a:spcAft>
              <a:buClr>
                <a:schemeClr val="dk1"/>
              </a:buClr>
              <a:buSzPts val="1800"/>
              <a:buChar char="•"/>
              <a:defRPr/>
            </a:lvl2pPr>
            <a:lvl3pPr marL="1371600" lvl="2" indent="-342900" algn="r" rtl="1">
              <a:lnSpc>
                <a:spcPct val="90000"/>
              </a:lnSpc>
              <a:spcBef>
                <a:spcPts val="500"/>
              </a:spcBef>
              <a:spcAft>
                <a:spcPts val="0"/>
              </a:spcAft>
              <a:buClr>
                <a:schemeClr val="dk1"/>
              </a:buClr>
              <a:buSzPts val="1800"/>
              <a:buChar char="•"/>
              <a:defRPr/>
            </a:lvl3pPr>
            <a:lvl4pPr marL="1828800" lvl="3" indent="-342900" algn="r" rtl="1">
              <a:lnSpc>
                <a:spcPct val="90000"/>
              </a:lnSpc>
              <a:spcBef>
                <a:spcPts val="500"/>
              </a:spcBef>
              <a:spcAft>
                <a:spcPts val="0"/>
              </a:spcAft>
              <a:buClr>
                <a:schemeClr val="dk1"/>
              </a:buClr>
              <a:buSzPts val="1800"/>
              <a:buChar char="•"/>
              <a:defRPr/>
            </a:lvl4pPr>
            <a:lvl5pPr marL="2286000" lvl="4" indent="-342900" algn="r" rtl="1">
              <a:lnSpc>
                <a:spcPct val="90000"/>
              </a:lnSpc>
              <a:spcBef>
                <a:spcPts val="500"/>
              </a:spcBef>
              <a:spcAft>
                <a:spcPts val="0"/>
              </a:spcAft>
              <a:buClr>
                <a:schemeClr val="dk1"/>
              </a:buClr>
              <a:buSzPts val="1800"/>
              <a:buChar char="•"/>
              <a:defRPr/>
            </a:lvl5pPr>
            <a:lvl6pPr marL="2743200" lvl="5" indent="-342900" algn="r" rtl="1">
              <a:lnSpc>
                <a:spcPct val="90000"/>
              </a:lnSpc>
              <a:spcBef>
                <a:spcPts val="500"/>
              </a:spcBef>
              <a:spcAft>
                <a:spcPts val="0"/>
              </a:spcAft>
              <a:buClr>
                <a:schemeClr val="dk1"/>
              </a:buClr>
              <a:buSzPts val="1800"/>
              <a:buChar char="•"/>
              <a:defRPr/>
            </a:lvl6pPr>
            <a:lvl7pPr marL="3200400" lvl="6" indent="-342900" algn="r" rtl="1">
              <a:lnSpc>
                <a:spcPct val="90000"/>
              </a:lnSpc>
              <a:spcBef>
                <a:spcPts val="500"/>
              </a:spcBef>
              <a:spcAft>
                <a:spcPts val="0"/>
              </a:spcAft>
              <a:buClr>
                <a:schemeClr val="dk1"/>
              </a:buClr>
              <a:buSzPts val="1800"/>
              <a:buChar char="•"/>
              <a:defRPr/>
            </a:lvl7pPr>
            <a:lvl8pPr marL="3657600" lvl="7" indent="-342900" algn="r" rtl="1">
              <a:lnSpc>
                <a:spcPct val="90000"/>
              </a:lnSpc>
              <a:spcBef>
                <a:spcPts val="500"/>
              </a:spcBef>
              <a:spcAft>
                <a:spcPts val="0"/>
              </a:spcAft>
              <a:buClr>
                <a:schemeClr val="dk1"/>
              </a:buClr>
              <a:buSzPts val="1800"/>
              <a:buChar char="•"/>
              <a:defRPr/>
            </a:lvl8pPr>
            <a:lvl9pPr marL="4114800" lvl="8" indent="-342900" algn="r" rtl="1">
              <a:lnSpc>
                <a:spcPct val="90000"/>
              </a:lnSpc>
              <a:spcBef>
                <a:spcPts val="500"/>
              </a:spcBef>
              <a:spcAft>
                <a:spcPts val="0"/>
              </a:spcAft>
              <a:buClr>
                <a:schemeClr val="dk1"/>
              </a:buClr>
              <a:buSzPts val="1800"/>
              <a:buChar char="•"/>
              <a:defRPr/>
            </a:lvl9pPr>
          </a:lstStyle>
          <a:p>
            <a:endParaRPr/>
          </a:p>
        </p:txBody>
      </p:sp>
      <p:sp>
        <p:nvSpPr>
          <p:cNvPr id="246" name="Google Shape;246;p28"/>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lvl1pPr marL="0" marR="0" lvl="0"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ctr">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r" rtl="1">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r" rtl="1">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r" rtl="1">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r" rtl="1">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1"/>
          <p:cNvPicPr preferRelativeResize="0"/>
          <p:nvPr/>
        </p:nvPicPr>
        <p:blipFill rotWithShape="1">
          <a:blip r:embed="rId3">
            <a:alphaModFix/>
          </a:blip>
          <a:srcRect/>
          <a:stretch/>
        </p:blipFill>
        <p:spPr>
          <a:xfrm>
            <a:off x="4278396" y="4469603"/>
            <a:ext cx="3635200" cy="2388400"/>
          </a:xfrm>
          <a:prstGeom prst="rect">
            <a:avLst/>
          </a:prstGeom>
          <a:noFill/>
          <a:ln>
            <a:noFill/>
          </a:ln>
        </p:spPr>
      </p:pic>
      <p:sp>
        <p:nvSpPr>
          <p:cNvPr id="312" name="Google Shape;312;p1"/>
          <p:cNvSpPr txBox="1"/>
          <p:nvPr/>
        </p:nvSpPr>
        <p:spPr>
          <a:xfrm>
            <a:off x="3262200" y="2136000"/>
            <a:ext cx="5667600" cy="2667485"/>
          </a:xfrm>
          <a:prstGeom prst="rect">
            <a:avLst/>
          </a:prstGeom>
          <a:noFill/>
          <a:ln>
            <a:noFill/>
          </a:ln>
        </p:spPr>
        <p:txBody>
          <a:bodyPr spcFirstLastPara="1" wrap="square" lIns="121900" tIns="121900" rIns="121900" bIns="121900" anchor="t" anchorCtr="0">
            <a:spAutoFit/>
          </a:bodyPr>
          <a:lstStyle/>
          <a:p>
            <a:pPr marL="0" marR="0" lvl="0" indent="0" algn="ctr" rtl="0">
              <a:spcBef>
                <a:spcPts val="0"/>
              </a:spcBef>
              <a:spcAft>
                <a:spcPts val="0"/>
              </a:spcAft>
              <a:buNone/>
            </a:pPr>
            <a:r>
              <a:rPr lang="en" sz="6667" b="0" i="0" u="none" strike="noStrike" cap="none">
                <a:solidFill>
                  <a:schemeClr val="dk1"/>
                </a:solidFill>
                <a:latin typeface="Roboto Black"/>
                <a:ea typeface="Roboto Black"/>
                <a:cs typeface="Roboto Black"/>
                <a:sym typeface="Roboto Black"/>
              </a:rPr>
              <a:t>SEARCHING FOR SCIENCE</a:t>
            </a:r>
            <a:endParaRPr sz="6400" b="1" i="0" u="none" strike="noStrike" cap="none">
              <a:solidFill>
                <a:schemeClr val="dk1"/>
              </a:solidFill>
              <a:latin typeface="Poppins"/>
              <a:ea typeface="Poppins"/>
              <a:cs typeface="Poppins"/>
              <a:sym typeface="Poppins"/>
            </a:endParaRPr>
          </a:p>
          <a:p>
            <a:pPr marL="0" marR="0" lvl="0" indent="0" algn="l" rtl="0">
              <a:spcBef>
                <a:spcPts val="0"/>
              </a:spcBef>
              <a:spcAft>
                <a:spcPts val="0"/>
              </a:spcAft>
              <a:buNone/>
            </a:pPr>
            <a:endParaRPr sz="2400" b="0" i="0" u="none" strike="noStrike" cap="none">
              <a:solidFill>
                <a:schemeClr val="dk1"/>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0"/>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10</a:t>
            </a:fld>
            <a:endParaRPr/>
          </a:p>
        </p:txBody>
      </p:sp>
      <p:sp>
        <p:nvSpPr>
          <p:cNvPr id="379" name="Google Shape;379;p10"/>
          <p:cNvSpPr txBox="1"/>
          <p:nvPr/>
        </p:nvSpPr>
        <p:spPr>
          <a:xfrm>
            <a:off x="0" y="0"/>
            <a:ext cx="12192000" cy="4308831"/>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400" b="0" i="0" u="none" strike="noStrike" cap="none" dirty="0">
                <a:solidFill>
                  <a:schemeClr val="dk1"/>
                </a:solidFill>
                <a:latin typeface="Poppins"/>
                <a:ea typeface="Poppins"/>
                <a:cs typeface="Poppins"/>
                <a:sym typeface="Poppins"/>
              </a:rPr>
              <a:t>After realising there was no current research about what makes data to be considered quality data we tried to decide ourselves what are the features that make the search page better.</a:t>
            </a:r>
            <a:endParaRPr sz="2400" b="0" i="0" u="none" strike="noStrike" cap="none" dirty="0">
              <a:solidFill>
                <a:schemeClr val="dk1"/>
              </a:solidFill>
              <a:latin typeface="Poppins"/>
              <a:ea typeface="Poppins"/>
              <a:cs typeface="Poppins"/>
              <a:sym typeface="Poppins"/>
            </a:endParaRPr>
          </a:p>
          <a:p>
            <a:pPr marL="0" marR="0" lvl="0" indent="0" algn="l" rtl="0">
              <a:spcBef>
                <a:spcPts val="0"/>
              </a:spcBef>
              <a:spcAft>
                <a:spcPts val="0"/>
              </a:spcAft>
              <a:buNone/>
            </a:pPr>
            <a:r>
              <a:rPr lang="en" sz="2400" b="0" i="0" u="none" strike="noStrike" cap="none" dirty="0">
                <a:solidFill>
                  <a:schemeClr val="dk1"/>
                </a:solidFill>
                <a:latin typeface="Poppins"/>
                <a:ea typeface="Poppins"/>
                <a:cs typeface="Poppins"/>
                <a:sym typeface="Poppins"/>
              </a:rPr>
              <a:t>After consulting with UX designer we came to a conclusion that Google knows best what makes the data better and we tried to see what exactly catches our eye and interest in each google page and we came to the conclusion that:</a:t>
            </a:r>
            <a:endParaRPr sz="2400" b="0" i="0" u="none" strike="noStrike" cap="none" dirty="0">
              <a:solidFill>
                <a:schemeClr val="dk1"/>
              </a:solidFill>
              <a:latin typeface="Poppins"/>
              <a:ea typeface="Poppins"/>
              <a:cs typeface="Poppins"/>
              <a:sym typeface="Poppins"/>
            </a:endParaRPr>
          </a:p>
          <a:p>
            <a:pPr marL="0" marR="0" lvl="0" indent="0" algn="l" rtl="0">
              <a:spcBef>
                <a:spcPts val="0"/>
              </a:spcBef>
              <a:spcAft>
                <a:spcPts val="0"/>
              </a:spcAft>
              <a:buNone/>
            </a:pPr>
            <a:r>
              <a:rPr lang="en" sz="2400" b="0" i="0" u="none" strike="noStrike" cap="none" dirty="0">
                <a:solidFill>
                  <a:schemeClr val="dk1"/>
                </a:solidFill>
                <a:latin typeface="Poppins"/>
                <a:ea typeface="Poppins"/>
                <a:cs typeface="Poppins"/>
                <a:sym typeface="Poppins"/>
              </a:rPr>
              <a:t>1) Google widget</a:t>
            </a:r>
            <a:endParaRPr sz="2400" b="0" i="0" u="none" strike="noStrike" cap="none" dirty="0">
              <a:solidFill>
                <a:schemeClr val="dk1"/>
              </a:solidFill>
              <a:latin typeface="Poppins"/>
              <a:ea typeface="Poppins"/>
              <a:cs typeface="Poppins"/>
              <a:sym typeface="Poppins"/>
            </a:endParaRPr>
          </a:p>
          <a:p>
            <a:pPr marL="0" marR="0" lvl="0" indent="0" algn="l" rtl="0">
              <a:spcBef>
                <a:spcPts val="0"/>
              </a:spcBef>
              <a:spcAft>
                <a:spcPts val="0"/>
              </a:spcAft>
              <a:buNone/>
            </a:pPr>
            <a:r>
              <a:rPr lang="en" sz="2400" b="0" i="0" u="none" strike="noStrike" cap="none" dirty="0">
                <a:solidFill>
                  <a:schemeClr val="dk1"/>
                </a:solidFill>
                <a:latin typeface="Poppins"/>
                <a:ea typeface="Poppins"/>
                <a:cs typeface="Poppins"/>
                <a:sym typeface="Poppins"/>
              </a:rPr>
              <a:t>2) Recommended videos</a:t>
            </a:r>
            <a:endParaRPr sz="2400" b="0" i="0" u="none" strike="noStrike" cap="none" dirty="0">
              <a:solidFill>
                <a:schemeClr val="dk1"/>
              </a:solidFill>
              <a:latin typeface="Poppins"/>
              <a:ea typeface="Poppins"/>
              <a:cs typeface="Poppins"/>
              <a:sym typeface="Poppins"/>
            </a:endParaRPr>
          </a:p>
          <a:p>
            <a:pPr marL="0" marR="0" lvl="0" indent="0" algn="l" rtl="0">
              <a:spcBef>
                <a:spcPts val="0"/>
              </a:spcBef>
              <a:spcAft>
                <a:spcPts val="0"/>
              </a:spcAft>
              <a:buNone/>
            </a:pPr>
            <a:r>
              <a:rPr lang="en" sz="2400" b="0" i="0" u="none" strike="noStrike" cap="none" dirty="0">
                <a:solidFill>
                  <a:schemeClr val="dk1"/>
                </a:solidFill>
                <a:latin typeface="Poppins"/>
                <a:ea typeface="Poppins"/>
                <a:cs typeface="Poppins"/>
                <a:sym typeface="Poppins"/>
              </a:rPr>
              <a:t>3) Dictionary Widget</a:t>
            </a:r>
            <a:endParaRPr sz="2400" b="0" i="0" u="none" strike="noStrike" cap="none" dirty="0">
              <a:solidFill>
                <a:schemeClr val="dk1"/>
              </a:solidFill>
              <a:latin typeface="Poppins"/>
              <a:ea typeface="Poppins"/>
              <a:cs typeface="Poppins"/>
              <a:sym typeface="Poppins"/>
            </a:endParaRPr>
          </a:p>
          <a:p>
            <a:pPr marL="0" marR="0" lvl="0" indent="0" algn="l" rtl="0">
              <a:spcBef>
                <a:spcPts val="0"/>
              </a:spcBef>
              <a:spcAft>
                <a:spcPts val="0"/>
              </a:spcAft>
              <a:buNone/>
            </a:pPr>
            <a:r>
              <a:rPr lang="en" sz="2400" b="0" i="0" u="none" strike="noStrike" cap="none" dirty="0">
                <a:solidFill>
                  <a:schemeClr val="dk1"/>
                </a:solidFill>
                <a:latin typeface="Poppins"/>
                <a:ea typeface="Poppins"/>
                <a:cs typeface="Poppins"/>
                <a:sym typeface="Poppins"/>
              </a:rPr>
              <a:t>4) People also ask widget</a:t>
            </a:r>
            <a:endParaRPr sz="2400" b="0" i="0" u="none" strike="noStrike" cap="none" dirty="0">
              <a:solidFill>
                <a:schemeClr val="dk1"/>
              </a:solidFill>
              <a:latin typeface="Poppins"/>
              <a:ea typeface="Poppins"/>
              <a:cs typeface="Poppins"/>
              <a:sym typeface="Poppins"/>
            </a:endParaRPr>
          </a:p>
          <a:p>
            <a:pPr marL="0" marR="0" lvl="0" indent="0" algn="l" rtl="0">
              <a:spcBef>
                <a:spcPts val="0"/>
              </a:spcBef>
              <a:spcAft>
                <a:spcPts val="0"/>
              </a:spcAft>
              <a:buNone/>
            </a:pPr>
            <a:r>
              <a:rPr lang="en" sz="2400" b="0" i="0" u="none" strike="noStrike" cap="none" dirty="0">
                <a:solidFill>
                  <a:schemeClr val="dk1"/>
                </a:solidFill>
                <a:latin typeface="Poppins"/>
                <a:ea typeface="Poppins"/>
                <a:cs typeface="Poppins"/>
                <a:sym typeface="Poppins"/>
              </a:rPr>
              <a:t>5) Top stories widget</a:t>
            </a:r>
            <a:endParaRPr sz="2400" b="0" i="0" u="none" strike="noStrike" cap="none" dirty="0">
              <a:solidFill>
                <a:schemeClr val="dk1"/>
              </a:solidFill>
              <a:latin typeface="Poppins"/>
              <a:ea typeface="Poppins"/>
              <a:cs typeface="Poppins"/>
              <a:sym typeface="Poppins"/>
            </a:endParaRPr>
          </a:p>
        </p:txBody>
      </p:sp>
      <p:pic>
        <p:nvPicPr>
          <p:cNvPr id="380" name="Google Shape;380;p10"/>
          <p:cNvPicPr preferRelativeResize="0"/>
          <p:nvPr/>
        </p:nvPicPr>
        <p:blipFill rotWithShape="1">
          <a:blip r:embed="rId3">
            <a:alphaModFix/>
          </a:blip>
          <a:srcRect/>
          <a:stretch/>
        </p:blipFill>
        <p:spPr>
          <a:xfrm>
            <a:off x="4363219" y="2334250"/>
            <a:ext cx="1620884" cy="3119600"/>
          </a:xfrm>
          <a:prstGeom prst="rect">
            <a:avLst/>
          </a:prstGeom>
          <a:noFill/>
          <a:ln>
            <a:noFill/>
          </a:ln>
        </p:spPr>
      </p:pic>
      <p:pic>
        <p:nvPicPr>
          <p:cNvPr id="381" name="Google Shape;381;p10"/>
          <p:cNvPicPr preferRelativeResize="0"/>
          <p:nvPr/>
        </p:nvPicPr>
        <p:blipFill rotWithShape="1">
          <a:blip r:embed="rId4">
            <a:alphaModFix/>
          </a:blip>
          <a:srcRect/>
          <a:stretch/>
        </p:blipFill>
        <p:spPr>
          <a:xfrm>
            <a:off x="4112783" y="5423923"/>
            <a:ext cx="4328767" cy="1415373"/>
          </a:xfrm>
          <a:prstGeom prst="rect">
            <a:avLst/>
          </a:prstGeom>
          <a:noFill/>
          <a:ln>
            <a:noFill/>
          </a:ln>
        </p:spPr>
      </p:pic>
      <p:pic>
        <p:nvPicPr>
          <p:cNvPr id="382" name="Google Shape;382;p10"/>
          <p:cNvPicPr preferRelativeResize="0"/>
          <p:nvPr/>
        </p:nvPicPr>
        <p:blipFill rotWithShape="1">
          <a:blip r:embed="rId5">
            <a:alphaModFix/>
          </a:blip>
          <a:srcRect/>
          <a:stretch/>
        </p:blipFill>
        <p:spPr>
          <a:xfrm>
            <a:off x="6096000" y="2334250"/>
            <a:ext cx="4310000" cy="2021963"/>
          </a:xfrm>
          <a:prstGeom prst="rect">
            <a:avLst/>
          </a:prstGeom>
          <a:noFill/>
          <a:ln>
            <a:noFill/>
          </a:ln>
        </p:spPr>
      </p:pic>
      <p:pic>
        <p:nvPicPr>
          <p:cNvPr id="383" name="Google Shape;383;p10"/>
          <p:cNvPicPr preferRelativeResize="0"/>
          <p:nvPr/>
        </p:nvPicPr>
        <p:blipFill rotWithShape="1">
          <a:blip r:embed="rId6">
            <a:alphaModFix/>
          </a:blip>
          <a:srcRect/>
          <a:stretch/>
        </p:blipFill>
        <p:spPr>
          <a:xfrm>
            <a:off x="203752" y="4543233"/>
            <a:ext cx="4007002" cy="2314768"/>
          </a:xfrm>
          <a:prstGeom prst="rect">
            <a:avLst/>
          </a:prstGeom>
          <a:noFill/>
          <a:ln>
            <a:noFill/>
          </a:ln>
        </p:spPr>
      </p:pic>
      <p:pic>
        <p:nvPicPr>
          <p:cNvPr id="384" name="Google Shape;384;p10"/>
          <p:cNvPicPr preferRelativeResize="0"/>
          <p:nvPr/>
        </p:nvPicPr>
        <p:blipFill rotWithShape="1">
          <a:blip r:embed="rId7">
            <a:alphaModFix/>
          </a:blip>
          <a:srcRect/>
          <a:stretch/>
        </p:blipFill>
        <p:spPr>
          <a:xfrm>
            <a:off x="7797423" y="3629323"/>
            <a:ext cx="4190825" cy="19486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1"/>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11</a:t>
            </a:fld>
            <a:endParaRPr/>
          </a:p>
        </p:txBody>
      </p:sp>
      <p:sp>
        <p:nvSpPr>
          <p:cNvPr id="390" name="Google Shape;390;p11"/>
          <p:cNvSpPr txBox="1"/>
          <p:nvPr/>
        </p:nvSpPr>
        <p:spPr>
          <a:xfrm>
            <a:off x="0" y="1"/>
            <a:ext cx="12192000" cy="65661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667" b="0" i="0" u="none" strike="noStrike" cap="none">
                <a:solidFill>
                  <a:schemeClr val="dk1"/>
                </a:solidFill>
                <a:latin typeface="Poppins Medium"/>
                <a:ea typeface="Poppins Medium"/>
                <a:cs typeface="Poppins Medium"/>
                <a:sym typeface="Poppins Medium"/>
              </a:rPr>
              <a:t>Now you probably ask yourself, is that really enough?</a:t>
            </a:r>
            <a:endParaRPr sz="2667" b="0" i="0" u="none" strike="noStrike" cap="none">
              <a:solidFill>
                <a:schemeClr val="dk1"/>
              </a:solidFill>
              <a:latin typeface="Poppins Medium"/>
              <a:ea typeface="Poppins Medium"/>
              <a:cs typeface="Poppins Medium"/>
              <a:sym typeface="Poppins Medium"/>
            </a:endParaRPr>
          </a:p>
        </p:txBody>
      </p:sp>
      <p:sp>
        <p:nvSpPr>
          <p:cNvPr id="391" name="Google Shape;391;p11"/>
          <p:cNvSpPr txBox="1"/>
          <p:nvPr/>
        </p:nvSpPr>
        <p:spPr>
          <a:xfrm>
            <a:off x="0" y="1790434"/>
            <a:ext cx="8625200" cy="209284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400" b="0" i="0" u="none" strike="noStrike" cap="none">
                <a:solidFill>
                  <a:schemeClr val="dk1"/>
                </a:solidFill>
                <a:latin typeface="Poppins"/>
                <a:ea typeface="Poppins"/>
                <a:cs typeface="Poppins"/>
                <a:sym typeface="Poppins"/>
              </a:rPr>
              <a:t>So we decided to scrape all of the links in each google page and extract the wikipedia page and gather the:</a:t>
            </a:r>
            <a:endParaRPr sz="2400" b="0" i="0" u="none" strike="noStrike" cap="none">
              <a:solidFill>
                <a:schemeClr val="dk1"/>
              </a:solidFill>
              <a:latin typeface="Poppins"/>
              <a:ea typeface="Poppins"/>
              <a:cs typeface="Poppins"/>
              <a:sym typeface="Poppins"/>
            </a:endParaRPr>
          </a:p>
          <a:p>
            <a:pPr marL="609585" marR="0" lvl="0" indent="-423323" algn="l" rtl="0">
              <a:spcBef>
                <a:spcPts val="0"/>
              </a:spcBef>
              <a:spcAft>
                <a:spcPts val="0"/>
              </a:spcAft>
              <a:buClr>
                <a:schemeClr val="dk1"/>
              </a:buClr>
              <a:buSzPts val="1400"/>
              <a:buFont typeface="Poppins"/>
              <a:buAutoNum type="arabicParenR"/>
            </a:pPr>
            <a:r>
              <a:rPr lang="en" sz="2400" b="0" i="0" u="none" strike="noStrike" cap="none">
                <a:solidFill>
                  <a:schemeClr val="dk1"/>
                </a:solidFill>
                <a:latin typeface="Poppins"/>
                <a:ea typeface="Poppins"/>
                <a:cs typeface="Poppins"/>
                <a:sym typeface="Poppins"/>
              </a:rPr>
              <a:t>Number of references</a:t>
            </a:r>
            <a:endParaRPr sz="2400" b="0" i="0" u="none" strike="noStrike" cap="none">
              <a:solidFill>
                <a:schemeClr val="dk1"/>
              </a:solidFill>
              <a:latin typeface="Poppins"/>
              <a:ea typeface="Poppins"/>
              <a:cs typeface="Poppins"/>
              <a:sym typeface="Poppins"/>
            </a:endParaRPr>
          </a:p>
          <a:p>
            <a:pPr marL="609585" marR="0" lvl="0" indent="-423323" algn="l" rtl="0">
              <a:spcBef>
                <a:spcPts val="0"/>
              </a:spcBef>
              <a:spcAft>
                <a:spcPts val="0"/>
              </a:spcAft>
              <a:buClr>
                <a:schemeClr val="dk1"/>
              </a:buClr>
              <a:buSzPts val="1400"/>
              <a:buFont typeface="Poppins"/>
              <a:buAutoNum type="arabicParenR"/>
            </a:pPr>
            <a:r>
              <a:rPr lang="en" sz="2400" b="0" i="0" u="none" strike="noStrike" cap="none">
                <a:solidFill>
                  <a:schemeClr val="dk1"/>
                </a:solidFill>
                <a:latin typeface="Poppins"/>
                <a:ea typeface="Poppins"/>
                <a:cs typeface="Poppins"/>
                <a:sym typeface="Poppins"/>
              </a:rPr>
              <a:t>Number of continents in the Table of contents  </a:t>
            </a:r>
            <a:endParaRPr sz="2400" b="0" i="0" u="none" strike="noStrike" cap="none">
              <a:solidFill>
                <a:schemeClr val="dk1"/>
              </a:solidFill>
              <a:latin typeface="Poppins"/>
              <a:ea typeface="Poppins"/>
              <a:cs typeface="Poppins"/>
              <a:sym typeface="Poppins"/>
            </a:endParaRPr>
          </a:p>
          <a:p>
            <a:pPr marL="609585" marR="0" lvl="0" indent="-423323" algn="l" rtl="0">
              <a:spcBef>
                <a:spcPts val="0"/>
              </a:spcBef>
              <a:spcAft>
                <a:spcPts val="0"/>
              </a:spcAft>
              <a:buClr>
                <a:schemeClr val="dk1"/>
              </a:buClr>
              <a:buSzPts val="1400"/>
              <a:buFont typeface="Poppins"/>
              <a:buAutoNum type="arabicParenR"/>
            </a:pPr>
            <a:r>
              <a:rPr lang="en" sz="2400" b="0" i="0" u="none" strike="noStrike" cap="none">
                <a:solidFill>
                  <a:schemeClr val="dk1"/>
                </a:solidFill>
                <a:latin typeface="Poppins"/>
                <a:ea typeface="Poppins"/>
                <a:cs typeface="Poppins"/>
                <a:sym typeface="Poppins"/>
              </a:rPr>
              <a:t>Number of pictures in each wiki page</a:t>
            </a:r>
            <a:endParaRPr sz="2400" b="0" i="0" u="none" strike="noStrike" cap="none">
              <a:solidFill>
                <a:schemeClr val="dk1"/>
              </a:solidFill>
              <a:latin typeface="Poppins"/>
              <a:ea typeface="Poppins"/>
              <a:cs typeface="Poppins"/>
              <a:sym typeface="Poppins"/>
            </a:endParaRPr>
          </a:p>
        </p:txBody>
      </p:sp>
      <p:sp>
        <p:nvSpPr>
          <p:cNvPr id="392" name="Google Shape;392;p11"/>
          <p:cNvSpPr txBox="1"/>
          <p:nvPr/>
        </p:nvSpPr>
        <p:spPr>
          <a:xfrm>
            <a:off x="0" y="656801"/>
            <a:ext cx="12192000" cy="106704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667" b="0" i="0" u="none" strike="noStrike" cap="none">
                <a:solidFill>
                  <a:schemeClr val="dk1"/>
                </a:solidFill>
                <a:latin typeface="Poppins Medium"/>
                <a:ea typeface="Poppins Medium"/>
                <a:cs typeface="Poppins Medium"/>
                <a:sym typeface="Poppins Medium"/>
              </a:rPr>
              <a:t>And you are right! It’s not. So is there another popular search engine for scientific terms? That right, Wikipedia</a:t>
            </a:r>
            <a:endParaRPr sz="2667" b="0" i="0" u="none" strike="noStrike" cap="none">
              <a:solidFill>
                <a:schemeClr val="dk1"/>
              </a:solidFill>
              <a:latin typeface="Poppins Medium"/>
              <a:ea typeface="Poppins Medium"/>
              <a:cs typeface="Poppins Medium"/>
              <a:sym typeface="Poppins Medium"/>
            </a:endParaRPr>
          </a:p>
        </p:txBody>
      </p:sp>
      <p:pic>
        <p:nvPicPr>
          <p:cNvPr id="393" name="Google Shape;393;p11"/>
          <p:cNvPicPr preferRelativeResize="0"/>
          <p:nvPr/>
        </p:nvPicPr>
        <p:blipFill rotWithShape="1">
          <a:blip r:embed="rId3">
            <a:alphaModFix/>
          </a:blip>
          <a:srcRect/>
          <a:stretch/>
        </p:blipFill>
        <p:spPr>
          <a:xfrm>
            <a:off x="8625207" y="2664299"/>
            <a:ext cx="2089400" cy="4193701"/>
          </a:xfrm>
          <a:prstGeom prst="rect">
            <a:avLst/>
          </a:prstGeom>
          <a:noFill/>
          <a:ln>
            <a:noFill/>
          </a:ln>
        </p:spPr>
      </p:pic>
      <p:pic>
        <p:nvPicPr>
          <p:cNvPr id="394" name="Google Shape;394;p11"/>
          <p:cNvPicPr preferRelativeResize="0"/>
          <p:nvPr/>
        </p:nvPicPr>
        <p:blipFill rotWithShape="1">
          <a:blip r:embed="rId4">
            <a:alphaModFix/>
          </a:blip>
          <a:srcRect/>
          <a:stretch/>
        </p:blipFill>
        <p:spPr>
          <a:xfrm>
            <a:off x="10647169" y="3127567"/>
            <a:ext cx="1544831" cy="3730532"/>
          </a:xfrm>
          <a:prstGeom prst="rect">
            <a:avLst/>
          </a:prstGeom>
          <a:noFill/>
          <a:ln>
            <a:noFill/>
          </a:ln>
        </p:spPr>
      </p:pic>
      <p:pic>
        <p:nvPicPr>
          <p:cNvPr id="395" name="Google Shape;395;p11"/>
          <p:cNvPicPr preferRelativeResize="0"/>
          <p:nvPr/>
        </p:nvPicPr>
        <p:blipFill rotWithShape="1">
          <a:blip r:embed="rId5">
            <a:alphaModFix/>
          </a:blip>
          <a:srcRect/>
          <a:stretch/>
        </p:blipFill>
        <p:spPr>
          <a:xfrm>
            <a:off x="1" y="4892107"/>
            <a:ext cx="8478401" cy="196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1" name="Google Shape;401;p12"/>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12</a:t>
            </a:fld>
            <a:endParaRPr/>
          </a:p>
        </p:txBody>
      </p:sp>
      <p:sp>
        <p:nvSpPr>
          <p:cNvPr id="402" name="Google Shape;402;p12"/>
          <p:cNvSpPr txBox="1"/>
          <p:nvPr/>
        </p:nvSpPr>
        <p:spPr>
          <a:xfrm>
            <a:off x="0" y="38790"/>
            <a:ext cx="12192000" cy="17238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400" b="0" i="0" u="none" strike="noStrike" cap="none" dirty="0">
                <a:solidFill>
                  <a:schemeClr val="dk1"/>
                </a:solidFill>
                <a:latin typeface="Poppins"/>
                <a:ea typeface="Poppins"/>
                <a:cs typeface="Poppins"/>
                <a:sym typeface="Poppins"/>
              </a:rPr>
              <a:t>we didn't manage to find any scraping api to meet our searching standard and therefore with did everything from scratch</a:t>
            </a:r>
            <a:endParaRPr sz="2400" b="0" i="0" u="none" strike="noStrike" cap="none" dirty="0">
              <a:solidFill>
                <a:schemeClr val="dk1"/>
              </a:solidFill>
              <a:latin typeface="Poppins"/>
              <a:ea typeface="Poppins"/>
              <a:cs typeface="Poppins"/>
              <a:sym typeface="Poppins"/>
            </a:endParaRPr>
          </a:p>
          <a:p>
            <a:pPr marL="0" marR="0" lvl="0" indent="0" algn="l" rtl="0">
              <a:spcBef>
                <a:spcPts val="0"/>
              </a:spcBef>
              <a:spcAft>
                <a:spcPts val="0"/>
              </a:spcAft>
              <a:buNone/>
            </a:pPr>
            <a:r>
              <a:rPr lang="en" sz="2400" b="0" i="0" u="none" strike="noStrike" cap="none" dirty="0">
                <a:solidFill>
                  <a:schemeClr val="dk1"/>
                </a:solidFill>
                <a:latin typeface="Poppins"/>
                <a:ea typeface="Poppins"/>
                <a:cs typeface="Poppins"/>
                <a:sym typeface="Poppins"/>
              </a:rPr>
              <a:t>We encourage everyone to check our github at the end of the presentation to see the Data gathering work we have done which took most of our time </a:t>
            </a:r>
            <a:endParaRPr sz="2400" b="0" i="0" u="none" strike="noStrike" cap="none" dirty="0">
              <a:solidFill>
                <a:schemeClr val="dk1"/>
              </a:solidFill>
              <a:latin typeface="Poppins"/>
              <a:ea typeface="Poppins"/>
              <a:cs typeface="Poppins"/>
              <a:sym typeface="Poppins"/>
            </a:endParaRPr>
          </a:p>
        </p:txBody>
      </p:sp>
      <p:pic>
        <p:nvPicPr>
          <p:cNvPr id="403" name="Google Shape;403;p12"/>
          <p:cNvPicPr preferRelativeResize="0"/>
          <p:nvPr/>
        </p:nvPicPr>
        <p:blipFill rotWithShape="1">
          <a:blip r:embed="rId3">
            <a:alphaModFix/>
          </a:blip>
          <a:srcRect/>
          <a:stretch/>
        </p:blipFill>
        <p:spPr>
          <a:xfrm>
            <a:off x="2228350" y="1932360"/>
            <a:ext cx="7087099" cy="49256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3"/>
          <p:cNvSpPr txBox="1"/>
          <p:nvPr/>
        </p:nvSpPr>
        <p:spPr>
          <a:xfrm>
            <a:off x="0" y="1"/>
            <a:ext cx="12192000" cy="65661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667" b="0" i="0" u="none" strike="noStrike" cap="none">
                <a:solidFill>
                  <a:schemeClr val="dk1"/>
                </a:solidFill>
                <a:latin typeface="Poppins Medium"/>
                <a:ea typeface="Poppins Medium"/>
                <a:cs typeface="Poppins Medium"/>
                <a:sym typeface="Poppins Medium"/>
              </a:rPr>
              <a:t>Lets see the differences between the pages per language</a:t>
            </a:r>
            <a:endParaRPr sz="2667" b="0" i="0" u="none" strike="noStrike" cap="none">
              <a:solidFill>
                <a:schemeClr val="dk1"/>
              </a:solidFill>
              <a:latin typeface="Poppins Medium"/>
              <a:ea typeface="Poppins Medium"/>
              <a:cs typeface="Poppins Medium"/>
              <a:sym typeface="Poppins Medium"/>
            </a:endParaRPr>
          </a:p>
        </p:txBody>
      </p:sp>
      <p:pic>
        <p:nvPicPr>
          <p:cNvPr id="410" name="Google Shape;410;p13"/>
          <p:cNvPicPr preferRelativeResize="0"/>
          <p:nvPr/>
        </p:nvPicPr>
        <p:blipFill rotWithShape="1">
          <a:blip r:embed="rId3">
            <a:alphaModFix/>
          </a:blip>
          <a:srcRect/>
          <a:stretch/>
        </p:blipFill>
        <p:spPr>
          <a:xfrm>
            <a:off x="7100899" y="675600"/>
            <a:ext cx="4869103" cy="3004917"/>
          </a:xfrm>
          <a:prstGeom prst="rect">
            <a:avLst/>
          </a:prstGeom>
          <a:noFill/>
          <a:ln>
            <a:noFill/>
          </a:ln>
        </p:spPr>
      </p:pic>
      <p:pic>
        <p:nvPicPr>
          <p:cNvPr id="411" name="Google Shape;411;p13"/>
          <p:cNvPicPr preferRelativeResize="0"/>
          <p:nvPr/>
        </p:nvPicPr>
        <p:blipFill rotWithShape="1">
          <a:blip r:embed="rId4">
            <a:alphaModFix/>
          </a:blip>
          <a:srcRect/>
          <a:stretch/>
        </p:blipFill>
        <p:spPr>
          <a:xfrm>
            <a:off x="52867" y="791008"/>
            <a:ext cx="6995168" cy="2819392"/>
          </a:xfrm>
          <a:prstGeom prst="rect">
            <a:avLst/>
          </a:prstGeom>
          <a:noFill/>
          <a:ln>
            <a:noFill/>
          </a:ln>
        </p:spPr>
      </p:pic>
      <p:pic>
        <p:nvPicPr>
          <p:cNvPr id="412" name="Google Shape;412;p13"/>
          <p:cNvPicPr preferRelativeResize="0"/>
          <p:nvPr/>
        </p:nvPicPr>
        <p:blipFill rotWithShape="1">
          <a:blip r:embed="rId5">
            <a:alphaModFix/>
          </a:blip>
          <a:srcRect/>
          <a:stretch/>
        </p:blipFill>
        <p:spPr>
          <a:xfrm>
            <a:off x="4791200" y="3723334"/>
            <a:ext cx="7178803" cy="2893465"/>
          </a:xfrm>
          <a:prstGeom prst="rect">
            <a:avLst/>
          </a:prstGeom>
          <a:noFill/>
          <a:ln>
            <a:noFill/>
          </a:ln>
        </p:spPr>
      </p:pic>
      <p:pic>
        <p:nvPicPr>
          <p:cNvPr id="413" name="Google Shape;413;p13"/>
          <p:cNvPicPr preferRelativeResize="0"/>
          <p:nvPr/>
        </p:nvPicPr>
        <p:blipFill rotWithShape="1">
          <a:blip r:embed="rId6">
            <a:alphaModFix/>
          </a:blip>
          <a:srcRect/>
          <a:stretch/>
        </p:blipFill>
        <p:spPr>
          <a:xfrm>
            <a:off x="52857" y="3723332"/>
            <a:ext cx="4688476" cy="28934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3"/>
          <p:cNvSpPr txBox="1"/>
          <p:nvPr/>
        </p:nvSpPr>
        <p:spPr>
          <a:xfrm>
            <a:off x="0" y="1"/>
            <a:ext cx="12192000" cy="65661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667" b="0" i="0" u="none" strike="noStrike" cap="none">
                <a:solidFill>
                  <a:schemeClr val="dk1"/>
                </a:solidFill>
                <a:latin typeface="Poppins Medium"/>
                <a:ea typeface="Poppins Medium"/>
                <a:cs typeface="Poppins Medium"/>
                <a:sym typeface="Poppins Medium"/>
              </a:rPr>
              <a:t>Lets see the differences between the pages per language</a:t>
            </a:r>
            <a:endParaRPr sz="2667" b="0" i="0" u="none" strike="noStrike" cap="none">
              <a:solidFill>
                <a:schemeClr val="dk1"/>
              </a:solidFill>
              <a:latin typeface="Poppins Medium"/>
              <a:ea typeface="Poppins Medium"/>
              <a:cs typeface="Poppins Medium"/>
              <a:sym typeface="Poppins Medium"/>
            </a:endParaRPr>
          </a:p>
        </p:txBody>
      </p:sp>
      <p:pic>
        <p:nvPicPr>
          <p:cNvPr id="5" name="תמונה 4">
            <a:extLst>
              <a:ext uri="{FF2B5EF4-FFF2-40B4-BE49-F238E27FC236}">
                <a16:creationId xmlns:a16="http://schemas.microsoft.com/office/drawing/2014/main" id="{39040DFA-7753-C852-3F59-3008281024BC}"/>
              </a:ext>
            </a:extLst>
          </p:cNvPr>
          <p:cNvPicPr>
            <a:picLocks noChangeAspect="1"/>
          </p:cNvPicPr>
          <p:nvPr/>
        </p:nvPicPr>
        <p:blipFill>
          <a:blip r:embed="rId3"/>
          <a:stretch>
            <a:fillRect/>
          </a:stretch>
        </p:blipFill>
        <p:spPr>
          <a:xfrm>
            <a:off x="62507" y="520585"/>
            <a:ext cx="5120658" cy="3042952"/>
          </a:xfrm>
          <a:prstGeom prst="rect">
            <a:avLst/>
          </a:prstGeom>
        </p:spPr>
      </p:pic>
      <p:pic>
        <p:nvPicPr>
          <p:cNvPr id="7" name="תמונה 6">
            <a:extLst>
              <a:ext uri="{FF2B5EF4-FFF2-40B4-BE49-F238E27FC236}">
                <a16:creationId xmlns:a16="http://schemas.microsoft.com/office/drawing/2014/main" id="{8E223424-18D1-FE07-F6A9-49CA8A1DD6B1}"/>
              </a:ext>
            </a:extLst>
          </p:cNvPr>
          <p:cNvPicPr>
            <a:picLocks noChangeAspect="1"/>
          </p:cNvPicPr>
          <p:nvPr/>
        </p:nvPicPr>
        <p:blipFill>
          <a:blip r:embed="rId4"/>
          <a:stretch>
            <a:fillRect/>
          </a:stretch>
        </p:blipFill>
        <p:spPr>
          <a:xfrm>
            <a:off x="6214717" y="656615"/>
            <a:ext cx="4688486" cy="2893465"/>
          </a:xfrm>
          <a:prstGeom prst="rect">
            <a:avLst/>
          </a:prstGeom>
        </p:spPr>
      </p:pic>
      <p:pic>
        <p:nvPicPr>
          <p:cNvPr id="9" name="תמונה 8">
            <a:extLst>
              <a:ext uri="{FF2B5EF4-FFF2-40B4-BE49-F238E27FC236}">
                <a16:creationId xmlns:a16="http://schemas.microsoft.com/office/drawing/2014/main" id="{2910BDEE-7192-34C4-2469-353B878DD665}"/>
              </a:ext>
            </a:extLst>
          </p:cNvPr>
          <p:cNvPicPr>
            <a:picLocks noChangeAspect="1"/>
          </p:cNvPicPr>
          <p:nvPr/>
        </p:nvPicPr>
        <p:blipFill>
          <a:blip r:embed="rId5"/>
          <a:stretch>
            <a:fillRect/>
          </a:stretch>
        </p:blipFill>
        <p:spPr>
          <a:xfrm>
            <a:off x="62507" y="3563537"/>
            <a:ext cx="4743579" cy="2927465"/>
          </a:xfrm>
          <a:prstGeom prst="rect">
            <a:avLst/>
          </a:prstGeom>
        </p:spPr>
      </p:pic>
      <p:pic>
        <p:nvPicPr>
          <p:cNvPr id="11" name="תמונה 10">
            <a:extLst>
              <a:ext uri="{FF2B5EF4-FFF2-40B4-BE49-F238E27FC236}">
                <a16:creationId xmlns:a16="http://schemas.microsoft.com/office/drawing/2014/main" id="{96D589E4-E718-B74E-A68B-4ADFC954C53D}"/>
              </a:ext>
            </a:extLst>
          </p:cNvPr>
          <p:cNvPicPr>
            <a:picLocks noChangeAspect="1"/>
          </p:cNvPicPr>
          <p:nvPr/>
        </p:nvPicPr>
        <p:blipFill>
          <a:blip r:embed="rId6"/>
          <a:stretch>
            <a:fillRect/>
          </a:stretch>
        </p:blipFill>
        <p:spPr>
          <a:xfrm>
            <a:off x="5996678" y="3445975"/>
            <a:ext cx="5124563" cy="3162587"/>
          </a:xfrm>
          <a:prstGeom prst="rect">
            <a:avLst/>
          </a:prstGeom>
        </p:spPr>
      </p:pic>
    </p:spTree>
    <p:extLst>
      <p:ext uri="{BB962C8B-B14F-4D97-AF65-F5344CB8AC3E}">
        <p14:creationId xmlns:p14="http://schemas.microsoft.com/office/powerpoint/2010/main" val="4237055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4"/>
          <p:cNvSpPr txBox="1">
            <a:spLocks noGrp="1"/>
          </p:cNvSpPr>
          <p:nvPr>
            <p:ph type="title"/>
          </p:nvPr>
        </p:nvSpPr>
        <p:spPr>
          <a:xfrm>
            <a:off x="0" y="0"/>
            <a:ext cx="6633600" cy="458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667"/>
              <a:buFont typeface="Calibri"/>
              <a:buNone/>
            </a:pPr>
            <a:r>
              <a:rPr lang="en" sz="2667"/>
              <a:t>Method 1 - Kmeans Clustering</a:t>
            </a:r>
            <a:endParaRPr sz="2667"/>
          </a:p>
        </p:txBody>
      </p:sp>
      <p:sp>
        <p:nvSpPr>
          <p:cNvPr id="419" name="Google Shape;419;p14"/>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420" name="Google Shape;420;p14"/>
          <p:cNvSpPr txBox="1"/>
          <p:nvPr/>
        </p:nvSpPr>
        <p:spPr>
          <a:xfrm flipH="1">
            <a:off x="0" y="657601"/>
            <a:ext cx="11762000" cy="1354176"/>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400" b="0" i="0" u="none" strike="noStrike" cap="none" dirty="0">
                <a:solidFill>
                  <a:schemeClr val="dk1"/>
                </a:solidFill>
                <a:latin typeface="Poppins Medium"/>
                <a:ea typeface="Poppins Medium"/>
                <a:cs typeface="Poppins Medium"/>
                <a:sym typeface="Poppins Medium"/>
              </a:rPr>
              <a:t>Since there are a lot of differences, and we don't have a dependant variable, fitting a K-means model seems like the go to move in order understand if there is a distinct difference between the data columns.</a:t>
            </a:r>
            <a:endParaRPr sz="2400" b="0" i="0" u="none" strike="noStrike" cap="none" dirty="0">
              <a:solidFill>
                <a:schemeClr val="dk1"/>
              </a:solidFill>
              <a:latin typeface="Poppins Medium"/>
              <a:ea typeface="Poppins Medium"/>
              <a:cs typeface="Poppins Medium"/>
              <a:sym typeface="Poppins Medium"/>
            </a:endParaRPr>
          </a:p>
        </p:txBody>
      </p:sp>
      <p:pic>
        <p:nvPicPr>
          <p:cNvPr id="421" name="Google Shape;421;p14"/>
          <p:cNvPicPr preferRelativeResize="0"/>
          <p:nvPr/>
        </p:nvPicPr>
        <p:blipFill rotWithShape="1">
          <a:blip r:embed="rId3">
            <a:alphaModFix/>
          </a:blip>
          <a:srcRect/>
          <a:stretch/>
        </p:blipFill>
        <p:spPr>
          <a:xfrm>
            <a:off x="286300" y="2261967"/>
            <a:ext cx="11352893" cy="4389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5"/>
          <p:cNvSpPr txBox="1"/>
          <p:nvPr/>
        </p:nvSpPr>
        <p:spPr>
          <a:xfrm>
            <a:off x="2779800" y="2792800"/>
            <a:ext cx="6632400" cy="127216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6667" b="0" i="0" u="none" strike="noStrike" cap="none">
                <a:solidFill>
                  <a:schemeClr val="dk1"/>
                </a:solidFill>
                <a:latin typeface="Poppins SemiBold"/>
                <a:ea typeface="Poppins SemiBold"/>
                <a:cs typeface="Poppins SemiBold"/>
                <a:sym typeface="Poppins SemiBold"/>
              </a:rPr>
              <a:t>Lets Go Deeper</a:t>
            </a:r>
            <a:endParaRPr sz="6667" b="0" i="0" u="none" strike="noStrike" cap="none">
              <a:solidFill>
                <a:schemeClr val="dk1"/>
              </a:solidFill>
              <a:latin typeface="Poppins SemiBold"/>
              <a:ea typeface="Poppins SemiBold"/>
              <a:cs typeface="Poppins SemiBold"/>
              <a:sym typeface="Poppi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6"/>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17</a:t>
            </a:fld>
            <a:endParaRPr/>
          </a:p>
        </p:txBody>
      </p:sp>
      <p:sp>
        <p:nvSpPr>
          <p:cNvPr id="432" name="Google Shape;432;p16"/>
          <p:cNvSpPr txBox="1"/>
          <p:nvPr/>
        </p:nvSpPr>
        <p:spPr>
          <a:xfrm>
            <a:off x="167" y="599368"/>
            <a:ext cx="12192000" cy="759078"/>
          </a:xfrm>
          <a:prstGeom prst="rect">
            <a:avLst/>
          </a:prstGeom>
          <a:noFill/>
          <a:ln>
            <a:noFill/>
          </a:ln>
        </p:spPr>
        <p:txBody>
          <a:bodyPr spcFirstLastPara="1" wrap="square" lIns="121900" tIns="121900" rIns="121900" bIns="121900" anchor="t" anchorCtr="0">
            <a:spAutoFit/>
          </a:bodyPr>
          <a:lstStyle/>
          <a:p>
            <a:pPr marL="0" marR="0" lvl="0" indent="0" algn="ctr" rtl="0">
              <a:spcBef>
                <a:spcPts val="0"/>
              </a:spcBef>
              <a:spcAft>
                <a:spcPts val="0"/>
              </a:spcAft>
              <a:buNone/>
            </a:pPr>
            <a:r>
              <a:rPr lang="en" sz="3333" b="0" i="0" u="none" strike="noStrike" cap="none">
                <a:solidFill>
                  <a:schemeClr val="dk1"/>
                </a:solidFill>
                <a:latin typeface="Poppins Light"/>
                <a:ea typeface="Poppins Light"/>
                <a:cs typeface="Poppins Light"/>
                <a:sym typeface="Poppins Light"/>
              </a:rPr>
              <a:t>So we know there is a difference, lets quantify it!</a:t>
            </a:r>
            <a:endParaRPr sz="3333" b="0" i="0" u="none" strike="noStrike" cap="none">
              <a:solidFill>
                <a:schemeClr val="dk1"/>
              </a:solidFill>
              <a:latin typeface="Poppins Light"/>
              <a:ea typeface="Poppins Light"/>
              <a:cs typeface="Poppins Light"/>
              <a:sym typeface="Poppins Light"/>
            </a:endParaRPr>
          </a:p>
        </p:txBody>
      </p:sp>
      <p:sp>
        <p:nvSpPr>
          <p:cNvPr id="433" name="Google Shape;433;p16"/>
          <p:cNvSpPr txBox="1"/>
          <p:nvPr/>
        </p:nvSpPr>
        <p:spPr>
          <a:xfrm>
            <a:off x="203201" y="1228855"/>
            <a:ext cx="11621200" cy="1520376"/>
          </a:xfrm>
          <a:prstGeom prst="rect">
            <a:avLst/>
          </a:prstGeom>
          <a:no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 sz="2400" b="0" i="0" u="none" strike="noStrike" cap="none" dirty="0">
                <a:solidFill>
                  <a:schemeClr val="dk1"/>
                </a:solidFill>
                <a:latin typeface="Calibri"/>
                <a:ea typeface="Calibri"/>
                <a:cs typeface="Calibri"/>
                <a:sym typeface="Calibri"/>
              </a:rPr>
              <a:t>We rated all of the search pages based on the UI elements and general feel in order to get a dependent variable and fit a regression model that predicts the score based on few of the extracted features.</a:t>
            </a:r>
            <a:endParaRPr sz="2400" b="0" i="0" u="none" strike="noStrike" cap="none" dirty="0">
              <a:solidFill>
                <a:schemeClr val="dk1"/>
              </a:solidFill>
              <a:latin typeface="Montserrat Light"/>
              <a:ea typeface="Montserrat Light"/>
              <a:cs typeface="Montserrat Light"/>
              <a:sym typeface="Montserrat Light"/>
            </a:endParaRPr>
          </a:p>
        </p:txBody>
      </p:sp>
      <p:pic>
        <p:nvPicPr>
          <p:cNvPr id="434" name="Google Shape;434;p16"/>
          <p:cNvPicPr preferRelativeResize="0"/>
          <p:nvPr/>
        </p:nvPicPr>
        <p:blipFill rotWithShape="1">
          <a:blip r:embed="rId3">
            <a:alphaModFix/>
          </a:blip>
          <a:srcRect/>
          <a:stretch/>
        </p:blipFill>
        <p:spPr>
          <a:xfrm>
            <a:off x="203201" y="2231056"/>
            <a:ext cx="11784199" cy="2131500"/>
          </a:xfrm>
          <a:prstGeom prst="rect">
            <a:avLst/>
          </a:prstGeom>
          <a:noFill/>
          <a:ln>
            <a:noFill/>
          </a:ln>
        </p:spPr>
      </p:pic>
      <p:pic>
        <p:nvPicPr>
          <p:cNvPr id="435" name="Google Shape;435;p16"/>
          <p:cNvPicPr preferRelativeResize="0"/>
          <p:nvPr/>
        </p:nvPicPr>
        <p:blipFill rotWithShape="1">
          <a:blip r:embed="rId4">
            <a:alphaModFix/>
          </a:blip>
          <a:srcRect/>
          <a:stretch/>
        </p:blipFill>
        <p:spPr>
          <a:xfrm>
            <a:off x="197726" y="4015966"/>
            <a:ext cx="3035300" cy="1219200"/>
          </a:xfrm>
          <a:prstGeom prst="rect">
            <a:avLst/>
          </a:prstGeom>
          <a:noFill/>
          <a:ln>
            <a:noFill/>
          </a:ln>
        </p:spPr>
      </p:pic>
      <p:sp>
        <p:nvSpPr>
          <p:cNvPr id="436" name="Google Shape;436;p16"/>
          <p:cNvSpPr txBox="1"/>
          <p:nvPr/>
        </p:nvSpPr>
        <p:spPr>
          <a:xfrm>
            <a:off x="225467" y="65767"/>
            <a:ext cx="4236800" cy="615513"/>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endParaRPr sz="2400" b="0" i="0" u="none" strike="noStrike" cap="none">
              <a:solidFill>
                <a:schemeClr val="dk1"/>
              </a:solidFill>
              <a:latin typeface="Montserrat Light"/>
              <a:ea typeface="Montserrat Light"/>
              <a:cs typeface="Montserrat Light"/>
              <a:sym typeface="Montserrat Light"/>
            </a:endParaRPr>
          </a:p>
        </p:txBody>
      </p:sp>
      <p:sp>
        <p:nvSpPr>
          <p:cNvPr id="437" name="Google Shape;437;p16"/>
          <p:cNvSpPr txBox="1">
            <a:spLocks noGrp="1"/>
          </p:cNvSpPr>
          <p:nvPr>
            <p:ph type="title" idx="4294967295"/>
          </p:nvPr>
        </p:nvSpPr>
        <p:spPr>
          <a:xfrm>
            <a:off x="0" y="0"/>
            <a:ext cx="6633600" cy="458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667"/>
              <a:buFont typeface="Calibri"/>
              <a:buNone/>
            </a:pPr>
            <a:r>
              <a:rPr lang="en" sz="2667">
                <a:latin typeface="Poppins SemiBold"/>
                <a:ea typeface="Poppins SemiBold"/>
                <a:cs typeface="Poppins SemiBold"/>
                <a:sym typeface="Poppins SemiBold"/>
              </a:rPr>
              <a:t>Method 2 - Linear regression</a:t>
            </a:r>
            <a:endParaRPr sz="2667">
              <a:latin typeface="Poppins SemiBold"/>
              <a:ea typeface="Poppins SemiBold"/>
              <a:cs typeface="Poppins SemiBold"/>
              <a:sym typeface="Poppins SemiBold"/>
            </a:endParaRPr>
          </a:p>
        </p:txBody>
      </p:sp>
      <p:pic>
        <p:nvPicPr>
          <p:cNvPr id="3" name="תמונה 2">
            <a:extLst>
              <a:ext uri="{FF2B5EF4-FFF2-40B4-BE49-F238E27FC236}">
                <a16:creationId xmlns:a16="http://schemas.microsoft.com/office/drawing/2014/main" id="{2C076111-C6AE-BDB7-E47C-75A10C2087A5}"/>
              </a:ext>
            </a:extLst>
          </p:cNvPr>
          <p:cNvPicPr>
            <a:picLocks noChangeAspect="1"/>
          </p:cNvPicPr>
          <p:nvPr/>
        </p:nvPicPr>
        <p:blipFill>
          <a:blip r:embed="rId5"/>
          <a:stretch>
            <a:fillRect/>
          </a:stretch>
        </p:blipFill>
        <p:spPr>
          <a:xfrm>
            <a:off x="6393111" y="4015966"/>
            <a:ext cx="4284413" cy="28434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6"/>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18</a:t>
            </a:fld>
            <a:endParaRPr/>
          </a:p>
        </p:txBody>
      </p:sp>
      <p:sp>
        <p:nvSpPr>
          <p:cNvPr id="436" name="Google Shape;436;p16"/>
          <p:cNvSpPr txBox="1"/>
          <p:nvPr/>
        </p:nvSpPr>
        <p:spPr>
          <a:xfrm>
            <a:off x="225467" y="65767"/>
            <a:ext cx="4236800" cy="615513"/>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endParaRPr sz="2400" b="0" i="0" u="none" strike="noStrike" cap="none">
              <a:solidFill>
                <a:schemeClr val="dk1"/>
              </a:solidFill>
              <a:latin typeface="Montserrat Light"/>
              <a:ea typeface="Montserrat Light"/>
              <a:cs typeface="Montserrat Light"/>
              <a:sym typeface="Montserrat Light"/>
            </a:endParaRPr>
          </a:p>
        </p:txBody>
      </p:sp>
      <p:pic>
        <p:nvPicPr>
          <p:cNvPr id="16" name="Google Shape;443;p17">
            <a:extLst>
              <a:ext uri="{FF2B5EF4-FFF2-40B4-BE49-F238E27FC236}">
                <a16:creationId xmlns:a16="http://schemas.microsoft.com/office/drawing/2014/main" id="{565871C8-C123-C4E3-26D5-E3B0D7DC8B87}"/>
              </a:ext>
            </a:extLst>
          </p:cNvPr>
          <p:cNvPicPr preferRelativeResize="0"/>
          <p:nvPr/>
        </p:nvPicPr>
        <p:blipFill rotWithShape="1">
          <a:blip r:embed="rId3">
            <a:alphaModFix/>
          </a:blip>
          <a:srcRect/>
          <a:stretch/>
        </p:blipFill>
        <p:spPr>
          <a:xfrm>
            <a:off x="1297551" y="1947174"/>
            <a:ext cx="8582926" cy="4782450"/>
          </a:xfrm>
          <a:prstGeom prst="rect">
            <a:avLst/>
          </a:prstGeom>
          <a:noFill/>
          <a:ln>
            <a:noFill/>
          </a:ln>
        </p:spPr>
      </p:pic>
      <p:sp>
        <p:nvSpPr>
          <p:cNvPr id="17" name="Google Shape;444;p17">
            <a:extLst>
              <a:ext uri="{FF2B5EF4-FFF2-40B4-BE49-F238E27FC236}">
                <a16:creationId xmlns:a16="http://schemas.microsoft.com/office/drawing/2014/main" id="{231055F3-F11C-3A9C-8809-E8D28920C7AE}"/>
              </a:ext>
            </a:extLst>
          </p:cNvPr>
          <p:cNvSpPr txBox="1">
            <a:spLocks/>
          </p:cNvSpPr>
          <p:nvPr/>
        </p:nvSpPr>
        <p:spPr>
          <a:xfrm>
            <a:off x="0" y="0"/>
            <a:ext cx="6633600" cy="458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667"/>
              <a:buFont typeface="Calibri"/>
              <a:buNone/>
            </a:pPr>
            <a:r>
              <a:rPr lang="en-GB" sz="2667">
                <a:latin typeface="Poppins SemiBold"/>
                <a:ea typeface="Poppins SemiBold"/>
                <a:cs typeface="Poppins SemiBold"/>
                <a:sym typeface="Poppins SemiBold"/>
              </a:rPr>
              <a:t>Method 3 - Logistic regression</a:t>
            </a:r>
            <a:endParaRPr lang="en-GB" sz="2667" dirty="0">
              <a:latin typeface="Poppins SemiBold"/>
              <a:ea typeface="Poppins SemiBold"/>
              <a:cs typeface="Poppins SemiBold"/>
              <a:sym typeface="Poppins SemiBold"/>
            </a:endParaRPr>
          </a:p>
        </p:txBody>
      </p:sp>
      <p:sp>
        <p:nvSpPr>
          <p:cNvPr id="18" name="Google Shape;445;p17">
            <a:extLst>
              <a:ext uri="{FF2B5EF4-FFF2-40B4-BE49-F238E27FC236}">
                <a16:creationId xmlns:a16="http://schemas.microsoft.com/office/drawing/2014/main" id="{1FD6C6FD-1730-1481-A797-7E0E6E2850F8}"/>
              </a:ext>
            </a:extLst>
          </p:cNvPr>
          <p:cNvSpPr txBox="1"/>
          <p:nvPr/>
        </p:nvSpPr>
        <p:spPr>
          <a:xfrm>
            <a:off x="0" y="629434"/>
            <a:ext cx="12192000" cy="1354176"/>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400" b="0" i="0" u="none" strike="noStrike" cap="none" dirty="0">
                <a:solidFill>
                  <a:schemeClr val="dk1"/>
                </a:solidFill>
                <a:latin typeface="Poppins Light"/>
                <a:ea typeface="Poppins Light"/>
                <a:cs typeface="Poppins Light"/>
                <a:sym typeface="Poppins Light"/>
              </a:rPr>
              <a:t>Now that we know the most impactful features on the score from the previous model, we can fit a logistic regression model which should predict the language based on the features.</a:t>
            </a:r>
            <a:endParaRPr sz="2400" b="0" i="0" u="none" strike="noStrike" cap="none" dirty="0">
              <a:solidFill>
                <a:schemeClr val="dk1"/>
              </a:solidFill>
              <a:latin typeface="Poppins Light"/>
              <a:ea typeface="Poppins Light"/>
              <a:cs typeface="Poppins Light"/>
              <a:sym typeface="Poppins Light"/>
            </a:endParaRPr>
          </a:p>
        </p:txBody>
      </p:sp>
    </p:spTree>
    <p:extLst>
      <p:ext uri="{BB962C8B-B14F-4D97-AF65-F5344CB8AC3E}">
        <p14:creationId xmlns:p14="http://schemas.microsoft.com/office/powerpoint/2010/main" val="2563172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6"/>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19</a:t>
            </a:fld>
            <a:endParaRPr/>
          </a:p>
        </p:txBody>
      </p:sp>
      <p:sp>
        <p:nvSpPr>
          <p:cNvPr id="436" name="Google Shape;436;p16"/>
          <p:cNvSpPr txBox="1"/>
          <p:nvPr/>
        </p:nvSpPr>
        <p:spPr>
          <a:xfrm>
            <a:off x="225467" y="65767"/>
            <a:ext cx="4236800" cy="615513"/>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endParaRPr sz="2400" b="0" i="0" u="none" strike="noStrike" cap="none">
              <a:solidFill>
                <a:schemeClr val="dk1"/>
              </a:solidFill>
              <a:latin typeface="Montserrat Light"/>
              <a:ea typeface="Montserrat Light"/>
              <a:cs typeface="Montserrat Light"/>
              <a:sym typeface="Montserrat Light"/>
            </a:endParaRPr>
          </a:p>
        </p:txBody>
      </p:sp>
      <p:sp>
        <p:nvSpPr>
          <p:cNvPr id="7" name="Google Shape;451;g137b6614743_0_0">
            <a:extLst>
              <a:ext uri="{FF2B5EF4-FFF2-40B4-BE49-F238E27FC236}">
                <a16:creationId xmlns:a16="http://schemas.microsoft.com/office/drawing/2014/main" id="{A199F6FF-0489-EFA4-192E-76A496B8880C}"/>
              </a:ext>
            </a:extLst>
          </p:cNvPr>
          <p:cNvSpPr txBox="1"/>
          <p:nvPr/>
        </p:nvSpPr>
        <p:spPr>
          <a:xfrm>
            <a:off x="0" y="0"/>
            <a:ext cx="4093200" cy="8619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4000">
                <a:solidFill>
                  <a:schemeClr val="dk1"/>
                </a:solidFill>
                <a:latin typeface="Poppins SemiBold"/>
                <a:ea typeface="Poppins SemiBold"/>
                <a:cs typeface="Poppins SemiBold"/>
                <a:sym typeface="Poppins SemiBold"/>
              </a:rPr>
              <a:t>Findings </a:t>
            </a:r>
            <a:endParaRPr sz="4000" b="0" i="0" u="none" strike="noStrike" cap="none">
              <a:solidFill>
                <a:schemeClr val="dk1"/>
              </a:solidFill>
              <a:latin typeface="Poppins SemiBold"/>
              <a:ea typeface="Poppins SemiBold"/>
              <a:cs typeface="Poppins SemiBold"/>
              <a:sym typeface="Poppins SemiBold"/>
            </a:endParaRPr>
          </a:p>
        </p:txBody>
      </p:sp>
      <p:sp>
        <p:nvSpPr>
          <p:cNvPr id="8" name="Google Shape;452;g137b6614743_0_0">
            <a:extLst>
              <a:ext uri="{FF2B5EF4-FFF2-40B4-BE49-F238E27FC236}">
                <a16:creationId xmlns:a16="http://schemas.microsoft.com/office/drawing/2014/main" id="{FBB63FA7-FEB0-5583-1A13-8845A10A7E75}"/>
              </a:ext>
            </a:extLst>
          </p:cNvPr>
          <p:cNvSpPr txBox="1"/>
          <p:nvPr/>
        </p:nvSpPr>
        <p:spPr>
          <a:xfrm>
            <a:off x="0" y="1074075"/>
            <a:ext cx="9867900" cy="1846629"/>
          </a:xfrm>
          <a:prstGeom prst="rect">
            <a:avLst/>
          </a:prstGeom>
          <a:noFill/>
          <a:ln>
            <a:noFill/>
          </a:ln>
        </p:spPr>
        <p:txBody>
          <a:bodyPr spcFirstLastPara="1" wrap="square" lIns="91425" tIns="91425" rIns="91425" bIns="91425" anchor="t" anchorCtr="0">
            <a:spAutoFit/>
          </a:bodyPr>
          <a:lstStyle/>
          <a:p>
            <a:pPr marL="114300" lvl="0" algn="l" rtl="0">
              <a:spcBef>
                <a:spcPts val="0"/>
              </a:spcBef>
              <a:spcAft>
                <a:spcPts val="0"/>
              </a:spcAft>
              <a:buSzPts val="1800"/>
            </a:pPr>
            <a:r>
              <a:rPr lang="en" sz="1800" dirty="0">
                <a:latin typeface="Poppins"/>
                <a:ea typeface="Poppins"/>
                <a:cs typeface="Poppins"/>
                <a:sym typeface="Poppins"/>
              </a:rPr>
              <a:t>As we can see, </a:t>
            </a:r>
            <a:r>
              <a:rPr lang="en" sz="1800" b="1" dirty="0">
                <a:latin typeface="Poppins"/>
                <a:ea typeface="Poppins"/>
                <a:cs typeface="Poppins"/>
                <a:sym typeface="Poppins"/>
              </a:rPr>
              <a:t>there is a distinct difference</a:t>
            </a:r>
            <a:r>
              <a:rPr lang="en" sz="1800" dirty="0">
                <a:latin typeface="Poppins"/>
                <a:ea typeface="Poppins"/>
                <a:cs typeface="Poppins"/>
                <a:sym typeface="Poppins"/>
              </a:rPr>
              <a:t> between the different search terms across languages as found by the K-means model.</a:t>
            </a:r>
          </a:p>
          <a:p>
            <a:pPr marL="114300" lvl="0" algn="l" rtl="0">
              <a:spcBef>
                <a:spcPts val="0"/>
              </a:spcBef>
              <a:spcAft>
                <a:spcPts val="0"/>
              </a:spcAft>
              <a:buSzPts val="1800"/>
            </a:pPr>
            <a:r>
              <a:rPr lang="en-GB" sz="1800" dirty="0">
                <a:latin typeface="Poppins"/>
                <a:ea typeface="Poppins"/>
                <a:cs typeface="Poppins"/>
                <a:sym typeface="Poppins"/>
              </a:rPr>
              <a:t>A</a:t>
            </a:r>
            <a:r>
              <a:rPr lang="en" sz="1800" dirty="0">
                <a:latin typeface="Poppins"/>
                <a:ea typeface="Poppins"/>
                <a:cs typeface="Poppins"/>
                <a:sym typeface="Poppins"/>
              </a:rPr>
              <a:t>s the Kmeans algorithm is </a:t>
            </a:r>
            <a:r>
              <a:rPr lang="en-GB" sz="1800" dirty="0">
                <a:latin typeface="Poppins"/>
                <a:ea typeface="Poppins"/>
                <a:cs typeface="Poppins"/>
                <a:sym typeface="Poppins"/>
              </a:rPr>
              <a:t>unsupervised we only used him to see if there is any difference in the data but we didn’t evaluate the model in any way because its not part of our research question. As we know from the previous finding in the frontiers research we know that there is a major bias towards English.</a:t>
            </a:r>
            <a:endParaRPr lang="he-IL" sz="1800" dirty="0">
              <a:latin typeface="Poppins"/>
              <a:ea typeface="Poppins"/>
              <a:cs typeface="Poppins"/>
              <a:sym typeface="Poppins"/>
            </a:endParaRPr>
          </a:p>
        </p:txBody>
      </p:sp>
    </p:spTree>
    <p:extLst>
      <p:ext uri="{BB962C8B-B14F-4D97-AF65-F5344CB8AC3E}">
        <p14:creationId xmlns:p14="http://schemas.microsoft.com/office/powerpoint/2010/main" val="3428517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
          <p:cNvSpPr txBox="1"/>
          <p:nvPr/>
        </p:nvSpPr>
        <p:spPr>
          <a:xfrm>
            <a:off x="0" y="1"/>
            <a:ext cx="6208800" cy="830956"/>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3800" b="0" i="0" u="none" strike="noStrike" cap="none">
                <a:solidFill>
                  <a:schemeClr val="dk1"/>
                </a:solidFill>
                <a:latin typeface="Poppins SemiBold"/>
                <a:ea typeface="Poppins SemiBold"/>
                <a:cs typeface="Poppins SemiBold"/>
                <a:sym typeface="Poppins SemiBold"/>
              </a:rPr>
              <a:t>The Research Question</a:t>
            </a:r>
            <a:endParaRPr sz="3800" b="0" i="0" u="none" strike="noStrike" cap="none">
              <a:solidFill>
                <a:schemeClr val="dk1"/>
              </a:solidFill>
              <a:latin typeface="Poppins SemiBold"/>
              <a:ea typeface="Poppins SemiBold"/>
              <a:cs typeface="Poppins SemiBold"/>
              <a:sym typeface="Poppins SemiBold"/>
            </a:endParaRPr>
          </a:p>
        </p:txBody>
      </p:sp>
      <p:sp>
        <p:nvSpPr>
          <p:cNvPr id="318" name="Google Shape;318;p2"/>
          <p:cNvSpPr txBox="1"/>
          <p:nvPr/>
        </p:nvSpPr>
        <p:spPr>
          <a:xfrm>
            <a:off x="-59400" y="1970234"/>
            <a:ext cx="12192000" cy="1313268"/>
          </a:xfrm>
          <a:prstGeom prst="rect">
            <a:avLst/>
          </a:prstGeom>
          <a:noFill/>
          <a:ln>
            <a:noFill/>
          </a:ln>
        </p:spPr>
        <p:txBody>
          <a:bodyPr spcFirstLastPara="1" wrap="square" lIns="121900" tIns="121900" rIns="121900" bIns="121900" anchor="t" anchorCtr="0">
            <a:spAutoFit/>
          </a:bodyPr>
          <a:lstStyle/>
          <a:p>
            <a:pPr marL="0" marR="0" lvl="0" indent="0" algn="ctr" rtl="0">
              <a:spcBef>
                <a:spcPts val="0"/>
              </a:spcBef>
              <a:spcAft>
                <a:spcPts val="0"/>
              </a:spcAft>
              <a:buNone/>
            </a:pPr>
            <a:r>
              <a:rPr lang="en" sz="3466" b="0" i="0" u="none" strike="noStrike" cap="none">
                <a:solidFill>
                  <a:schemeClr val="dk1"/>
                </a:solidFill>
                <a:latin typeface="Poppins"/>
                <a:ea typeface="Poppins"/>
                <a:cs typeface="Poppins"/>
                <a:sym typeface="Poppins"/>
              </a:rPr>
              <a:t>Is there a distinct difference between scientific search results in different languages?</a:t>
            </a:r>
            <a:endParaRPr sz="3466" b="0" i="0" u="none" strike="noStrike" cap="none">
              <a:solidFill>
                <a:schemeClr val="dk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6"/>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20</a:t>
            </a:fld>
            <a:endParaRPr/>
          </a:p>
        </p:txBody>
      </p:sp>
      <p:sp>
        <p:nvSpPr>
          <p:cNvPr id="436" name="Google Shape;436;p16"/>
          <p:cNvSpPr txBox="1"/>
          <p:nvPr/>
        </p:nvSpPr>
        <p:spPr>
          <a:xfrm>
            <a:off x="225467" y="65767"/>
            <a:ext cx="4236800" cy="615513"/>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endParaRPr sz="2400" b="0" i="0" u="none" strike="noStrike" cap="none">
              <a:solidFill>
                <a:schemeClr val="dk1"/>
              </a:solidFill>
              <a:latin typeface="Montserrat Light"/>
              <a:ea typeface="Montserrat Light"/>
              <a:cs typeface="Montserrat Light"/>
              <a:sym typeface="Montserrat Light"/>
            </a:endParaRPr>
          </a:p>
        </p:txBody>
      </p:sp>
      <p:sp>
        <p:nvSpPr>
          <p:cNvPr id="7" name="Google Shape;451;g137b6614743_0_0">
            <a:extLst>
              <a:ext uri="{FF2B5EF4-FFF2-40B4-BE49-F238E27FC236}">
                <a16:creationId xmlns:a16="http://schemas.microsoft.com/office/drawing/2014/main" id="{A199F6FF-0489-EFA4-192E-76A496B8880C}"/>
              </a:ext>
            </a:extLst>
          </p:cNvPr>
          <p:cNvSpPr txBox="1"/>
          <p:nvPr/>
        </p:nvSpPr>
        <p:spPr>
          <a:xfrm>
            <a:off x="0" y="0"/>
            <a:ext cx="4093200" cy="8619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4000">
                <a:solidFill>
                  <a:schemeClr val="dk1"/>
                </a:solidFill>
                <a:latin typeface="Poppins SemiBold"/>
                <a:ea typeface="Poppins SemiBold"/>
                <a:cs typeface="Poppins SemiBold"/>
                <a:sym typeface="Poppins SemiBold"/>
              </a:rPr>
              <a:t>Findings </a:t>
            </a:r>
            <a:endParaRPr sz="4000" b="0" i="0" u="none" strike="noStrike" cap="none">
              <a:solidFill>
                <a:schemeClr val="dk1"/>
              </a:solidFill>
              <a:latin typeface="Poppins SemiBold"/>
              <a:ea typeface="Poppins SemiBold"/>
              <a:cs typeface="Poppins SemiBold"/>
              <a:sym typeface="Poppins SemiBold"/>
            </a:endParaRPr>
          </a:p>
        </p:txBody>
      </p:sp>
      <p:sp>
        <p:nvSpPr>
          <p:cNvPr id="8" name="Google Shape;452;g137b6614743_0_0">
            <a:extLst>
              <a:ext uri="{FF2B5EF4-FFF2-40B4-BE49-F238E27FC236}">
                <a16:creationId xmlns:a16="http://schemas.microsoft.com/office/drawing/2014/main" id="{FBB63FA7-FEB0-5583-1A13-8845A10A7E75}"/>
              </a:ext>
            </a:extLst>
          </p:cNvPr>
          <p:cNvSpPr txBox="1"/>
          <p:nvPr/>
        </p:nvSpPr>
        <p:spPr>
          <a:xfrm>
            <a:off x="0" y="1071450"/>
            <a:ext cx="9134475" cy="2123628"/>
          </a:xfrm>
          <a:prstGeom prst="rect">
            <a:avLst/>
          </a:prstGeom>
          <a:noFill/>
          <a:ln>
            <a:noFill/>
          </a:ln>
        </p:spPr>
        <p:txBody>
          <a:bodyPr spcFirstLastPara="1" wrap="square" lIns="91425" tIns="91425" rIns="91425" bIns="91425" anchor="t" anchorCtr="0">
            <a:spAutoFit/>
          </a:bodyPr>
          <a:lstStyle/>
          <a:p>
            <a:pPr marL="114300" lvl="0" algn="l" rtl="0">
              <a:spcBef>
                <a:spcPts val="0"/>
              </a:spcBef>
              <a:spcAft>
                <a:spcPts val="0"/>
              </a:spcAft>
              <a:buSzPts val="1800"/>
            </a:pPr>
            <a:r>
              <a:rPr lang="en-GB" sz="1800" dirty="0">
                <a:latin typeface="Poppins"/>
                <a:ea typeface="Poppins"/>
                <a:cs typeface="Poppins"/>
                <a:sym typeface="Poppins"/>
              </a:rPr>
              <a:t>Furthermore, we saw that we can rate the search page fair enough based on the different page components, although the model isn’t great in the humanitarian field and </a:t>
            </a:r>
            <a:r>
              <a:rPr lang="en-GB" sz="1800" dirty="0" err="1">
                <a:latin typeface="Poppins"/>
                <a:ea typeface="Poppins"/>
                <a:cs typeface="Poppins"/>
                <a:sym typeface="Poppins"/>
              </a:rPr>
              <a:t>Rsquared</a:t>
            </a:r>
            <a:r>
              <a:rPr lang="en-GB" sz="1800" dirty="0">
                <a:latin typeface="Poppins"/>
                <a:ea typeface="Poppins"/>
                <a:cs typeface="Poppins"/>
                <a:sym typeface="Poppins"/>
              </a:rPr>
              <a:t> more than 0.4 counts as enough.</a:t>
            </a:r>
          </a:p>
          <a:p>
            <a:pPr marL="114300" lvl="0" algn="l" rtl="0">
              <a:spcBef>
                <a:spcPts val="0"/>
              </a:spcBef>
              <a:spcAft>
                <a:spcPts val="0"/>
              </a:spcAft>
              <a:buSzPts val="1800"/>
            </a:pPr>
            <a:r>
              <a:rPr lang="en-GB" sz="1800" dirty="0">
                <a:latin typeface="Poppins"/>
                <a:ea typeface="Poppins"/>
                <a:cs typeface="Poppins"/>
                <a:sym typeface="Poppins"/>
              </a:rPr>
              <a:t>Also after applying the t-test method on each data set ( train set and test set)  and applying the </a:t>
            </a:r>
            <a:r>
              <a:rPr lang="en-GB" sz="1800" dirty="0" err="1">
                <a:latin typeface="Poppins"/>
                <a:ea typeface="Poppins"/>
                <a:cs typeface="Poppins"/>
                <a:sym typeface="Poppins"/>
              </a:rPr>
              <a:t>welch’s</a:t>
            </a:r>
            <a:r>
              <a:rPr lang="en-GB" sz="1800" dirty="0">
                <a:latin typeface="Poppins"/>
                <a:ea typeface="Poppins"/>
                <a:cs typeface="Poppins"/>
                <a:sym typeface="Poppins"/>
              </a:rPr>
              <a:t> t-test. And applying the F-test we concluded that the model is fair enough.</a:t>
            </a:r>
          </a:p>
          <a:p>
            <a:pPr marL="114300" lvl="0" algn="l" rtl="0">
              <a:spcBef>
                <a:spcPts val="0"/>
              </a:spcBef>
              <a:spcAft>
                <a:spcPts val="0"/>
              </a:spcAft>
              <a:buSzPts val="1800"/>
            </a:pPr>
            <a:endParaRPr lang="en-GB" sz="1800" dirty="0">
              <a:latin typeface="Poppins"/>
              <a:ea typeface="Poppins"/>
              <a:cs typeface="Poppins"/>
              <a:sym typeface="Poppins"/>
            </a:endParaRPr>
          </a:p>
        </p:txBody>
      </p:sp>
      <p:pic>
        <p:nvPicPr>
          <p:cNvPr id="3" name="תמונה 2">
            <a:extLst>
              <a:ext uri="{FF2B5EF4-FFF2-40B4-BE49-F238E27FC236}">
                <a16:creationId xmlns:a16="http://schemas.microsoft.com/office/drawing/2014/main" id="{E15CDE29-E28E-A709-B0E9-9E15AF290D27}"/>
              </a:ext>
            </a:extLst>
          </p:cNvPr>
          <p:cNvPicPr>
            <a:picLocks noChangeAspect="1"/>
          </p:cNvPicPr>
          <p:nvPr/>
        </p:nvPicPr>
        <p:blipFill>
          <a:blip r:embed="rId3"/>
          <a:stretch>
            <a:fillRect/>
          </a:stretch>
        </p:blipFill>
        <p:spPr>
          <a:xfrm>
            <a:off x="5295900" y="2675507"/>
            <a:ext cx="5439301" cy="4182493"/>
          </a:xfrm>
          <a:prstGeom prst="rect">
            <a:avLst/>
          </a:prstGeom>
        </p:spPr>
      </p:pic>
    </p:spTree>
    <p:extLst>
      <p:ext uri="{BB962C8B-B14F-4D97-AF65-F5344CB8AC3E}">
        <p14:creationId xmlns:p14="http://schemas.microsoft.com/office/powerpoint/2010/main" val="832893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6"/>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21</a:t>
            </a:fld>
            <a:endParaRPr/>
          </a:p>
        </p:txBody>
      </p:sp>
      <p:sp>
        <p:nvSpPr>
          <p:cNvPr id="436" name="Google Shape;436;p16"/>
          <p:cNvSpPr txBox="1"/>
          <p:nvPr/>
        </p:nvSpPr>
        <p:spPr>
          <a:xfrm>
            <a:off x="225467" y="65767"/>
            <a:ext cx="4236800" cy="615513"/>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endParaRPr sz="2400" b="0" i="0" u="none" strike="noStrike" cap="none">
              <a:solidFill>
                <a:schemeClr val="dk1"/>
              </a:solidFill>
              <a:latin typeface="Montserrat Light"/>
              <a:ea typeface="Montserrat Light"/>
              <a:cs typeface="Montserrat Light"/>
              <a:sym typeface="Montserrat Light"/>
            </a:endParaRPr>
          </a:p>
        </p:txBody>
      </p:sp>
      <p:sp>
        <p:nvSpPr>
          <p:cNvPr id="7" name="Google Shape;451;g137b6614743_0_0">
            <a:extLst>
              <a:ext uri="{FF2B5EF4-FFF2-40B4-BE49-F238E27FC236}">
                <a16:creationId xmlns:a16="http://schemas.microsoft.com/office/drawing/2014/main" id="{A199F6FF-0489-EFA4-192E-76A496B8880C}"/>
              </a:ext>
            </a:extLst>
          </p:cNvPr>
          <p:cNvSpPr txBox="1"/>
          <p:nvPr/>
        </p:nvSpPr>
        <p:spPr>
          <a:xfrm>
            <a:off x="0" y="0"/>
            <a:ext cx="4093200" cy="8619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4000" dirty="0">
                <a:solidFill>
                  <a:schemeClr val="dk1"/>
                </a:solidFill>
                <a:latin typeface="Poppins SemiBold"/>
                <a:ea typeface="Poppins SemiBold"/>
                <a:cs typeface="Poppins SemiBold"/>
                <a:sym typeface="Poppins SemiBold"/>
              </a:rPr>
              <a:t>Findings </a:t>
            </a:r>
            <a:endParaRPr sz="4000" b="0" i="0" u="none" strike="noStrike" cap="none" dirty="0">
              <a:solidFill>
                <a:schemeClr val="dk1"/>
              </a:solidFill>
              <a:latin typeface="Poppins SemiBold"/>
              <a:ea typeface="Poppins SemiBold"/>
              <a:cs typeface="Poppins SemiBold"/>
              <a:sym typeface="Poppins SemiBold"/>
            </a:endParaRPr>
          </a:p>
        </p:txBody>
      </p:sp>
      <p:sp>
        <p:nvSpPr>
          <p:cNvPr id="8" name="Google Shape;452;g137b6614743_0_0">
            <a:extLst>
              <a:ext uri="{FF2B5EF4-FFF2-40B4-BE49-F238E27FC236}">
                <a16:creationId xmlns:a16="http://schemas.microsoft.com/office/drawing/2014/main" id="{FBB63FA7-FEB0-5583-1A13-8845A10A7E75}"/>
              </a:ext>
            </a:extLst>
          </p:cNvPr>
          <p:cNvSpPr txBox="1"/>
          <p:nvPr/>
        </p:nvSpPr>
        <p:spPr>
          <a:xfrm>
            <a:off x="0" y="1131225"/>
            <a:ext cx="9906000" cy="2677626"/>
          </a:xfrm>
          <a:prstGeom prst="rect">
            <a:avLst/>
          </a:prstGeom>
          <a:noFill/>
          <a:ln>
            <a:noFill/>
          </a:ln>
        </p:spPr>
        <p:txBody>
          <a:bodyPr spcFirstLastPara="1" wrap="square" lIns="91425" tIns="91425" rIns="91425" bIns="91425" anchor="t" anchorCtr="0">
            <a:spAutoFit/>
          </a:bodyPr>
          <a:lstStyle/>
          <a:p>
            <a:pPr marL="114300" lvl="0" algn="l" rtl="0">
              <a:spcBef>
                <a:spcPts val="0"/>
              </a:spcBef>
              <a:spcAft>
                <a:spcPts val="0"/>
              </a:spcAft>
              <a:buSzPts val="1800"/>
            </a:pPr>
            <a:r>
              <a:rPr lang="en-GB" sz="1800" dirty="0">
                <a:latin typeface="Poppins"/>
                <a:ea typeface="Poppins"/>
                <a:cs typeface="Poppins"/>
                <a:sym typeface="Poppins"/>
              </a:rPr>
              <a:t>But unfortunately we did not come up with a proper way of predicting the search language based on these components. After applying the logistic regression models and applying what we have learned in class we couldn’t find a proper way to find the difference between the languages and connect it to the page rank. And that’s exactly the reason we decided to start from the features and maybe find difference in the languages base on the features that were most impactful on the page score.</a:t>
            </a:r>
          </a:p>
          <a:p>
            <a:pPr marL="114300" lvl="0" algn="l" rtl="0">
              <a:spcBef>
                <a:spcPts val="0"/>
              </a:spcBef>
              <a:spcAft>
                <a:spcPts val="0"/>
              </a:spcAft>
              <a:buSzPts val="1800"/>
            </a:pPr>
            <a:r>
              <a:rPr lang="en-GB" sz="1800" dirty="0">
                <a:latin typeface="Poppins"/>
                <a:ea typeface="Poppins"/>
                <a:cs typeface="Poppins"/>
                <a:sym typeface="Poppins"/>
              </a:rPr>
              <a:t>Our model for predicting the language gave us an AUC score of 0.630 which is close to random and not good for our case.</a:t>
            </a:r>
          </a:p>
        </p:txBody>
      </p:sp>
      <p:pic>
        <p:nvPicPr>
          <p:cNvPr id="3" name="תמונה 2">
            <a:extLst>
              <a:ext uri="{FF2B5EF4-FFF2-40B4-BE49-F238E27FC236}">
                <a16:creationId xmlns:a16="http://schemas.microsoft.com/office/drawing/2014/main" id="{A4AEE0C0-0268-E173-E016-9CF795228DE5}"/>
              </a:ext>
            </a:extLst>
          </p:cNvPr>
          <p:cNvPicPr>
            <a:picLocks noChangeAspect="1"/>
          </p:cNvPicPr>
          <p:nvPr/>
        </p:nvPicPr>
        <p:blipFill>
          <a:blip r:embed="rId3"/>
          <a:stretch>
            <a:fillRect/>
          </a:stretch>
        </p:blipFill>
        <p:spPr>
          <a:xfrm>
            <a:off x="7172325" y="3429000"/>
            <a:ext cx="4895675" cy="3462427"/>
          </a:xfrm>
          <a:prstGeom prst="rect">
            <a:avLst/>
          </a:prstGeom>
        </p:spPr>
      </p:pic>
    </p:spTree>
    <p:extLst>
      <p:ext uri="{BB962C8B-B14F-4D97-AF65-F5344CB8AC3E}">
        <p14:creationId xmlns:p14="http://schemas.microsoft.com/office/powerpoint/2010/main" val="2779964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8"/>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458" name="Google Shape;458;p18"/>
          <p:cNvPicPr preferRelativeResize="0"/>
          <p:nvPr/>
        </p:nvPicPr>
        <p:blipFill rotWithShape="1">
          <a:blip r:embed="rId3">
            <a:alphaModFix/>
          </a:blip>
          <a:srcRect/>
          <a:stretch/>
        </p:blipFill>
        <p:spPr>
          <a:xfrm>
            <a:off x="1" y="-3"/>
            <a:ext cx="12192004" cy="8137933"/>
          </a:xfrm>
          <a:prstGeom prst="rect">
            <a:avLst/>
          </a:prstGeom>
          <a:noFill/>
          <a:ln>
            <a:noFill/>
          </a:ln>
        </p:spPr>
      </p:pic>
      <p:sp>
        <p:nvSpPr>
          <p:cNvPr id="459" name="Google Shape;459;p18"/>
          <p:cNvSpPr txBox="1"/>
          <p:nvPr/>
        </p:nvSpPr>
        <p:spPr>
          <a:xfrm>
            <a:off x="3499984" y="0"/>
            <a:ext cx="5364000" cy="127216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6667" b="0" i="0" u="none" strike="noStrike" cap="none">
                <a:solidFill>
                  <a:schemeClr val="dk1"/>
                </a:solidFill>
                <a:latin typeface="Poppins SemiBold"/>
                <a:ea typeface="Poppins SemiBold"/>
                <a:cs typeface="Poppins SemiBold"/>
                <a:sym typeface="Poppins SemiBold"/>
              </a:rPr>
              <a:t>Questions?</a:t>
            </a:r>
            <a:endParaRPr sz="6667" b="0" i="0" u="none" strike="noStrike" cap="none">
              <a:solidFill>
                <a:schemeClr val="dk1"/>
              </a:solidFill>
              <a:latin typeface="Poppins SemiBold"/>
              <a:ea typeface="Poppins SemiBold"/>
              <a:cs typeface="Poppins SemiBold"/>
              <a:sym typeface="Poppi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6"/>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23</a:t>
            </a:fld>
            <a:endParaRPr/>
          </a:p>
        </p:txBody>
      </p:sp>
      <p:sp>
        <p:nvSpPr>
          <p:cNvPr id="436" name="Google Shape;436;p16"/>
          <p:cNvSpPr txBox="1"/>
          <p:nvPr/>
        </p:nvSpPr>
        <p:spPr>
          <a:xfrm>
            <a:off x="225467" y="65767"/>
            <a:ext cx="4236800" cy="615513"/>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endParaRPr sz="2400" b="0" i="0" u="none" strike="noStrike" cap="none">
              <a:solidFill>
                <a:schemeClr val="dk1"/>
              </a:solidFill>
              <a:latin typeface="Montserrat Light"/>
              <a:ea typeface="Montserrat Light"/>
              <a:cs typeface="Montserrat Light"/>
              <a:sym typeface="Montserrat Light"/>
            </a:endParaRPr>
          </a:p>
        </p:txBody>
      </p:sp>
      <p:sp>
        <p:nvSpPr>
          <p:cNvPr id="9" name="Google Shape;451;g137b6614743_0_0">
            <a:extLst>
              <a:ext uri="{FF2B5EF4-FFF2-40B4-BE49-F238E27FC236}">
                <a16:creationId xmlns:a16="http://schemas.microsoft.com/office/drawing/2014/main" id="{B953A677-5ABA-EFF3-8AF6-F92B37372A61}"/>
              </a:ext>
            </a:extLst>
          </p:cNvPr>
          <p:cNvSpPr txBox="1"/>
          <p:nvPr/>
        </p:nvSpPr>
        <p:spPr>
          <a:xfrm>
            <a:off x="1990725" y="1951713"/>
            <a:ext cx="8210550" cy="147728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4000" dirty="0">
                <a:solidFill>
                  <a:schemeClr val="dk1"/>
                </a:solidFill>
                <a:latin typeface="Poppins SemiBold"/>
                <a:ea typeface="Poppins SemiBold"/>
                <a:cs typeface="Poppins SemiBold"/>
                <a:sym typeface="Poppins SemiBold"/>
              </a:rPr>
              <a:t>Github:</a:t>
            </a:r>
          </a:p>
          <a:p>
            <a:pPr marL="0" marR="0" lvl="0" indent="0" algn="l" rtl="0">
              <a:spcBef>
                <a:spcPts val="0"/>
              </a:spcBef>
              <a:spcAft>
                <a:spcPts val="0"/>
              </a:spcAft>
              <a:buNone/>
            </a:pPr>
            <a:r>
              <a:rPr lang="en" sz="4000" dirty="0">
                <a:solidFill>
                  <a:schemeClr val="dk1"/>
                </a:solidFill>
                <a:latin typeface="Poppins SemiBold"/>
                <a:ea typeface="Poppins SemiBold"/>
                <a:cs typeface="Poppins SemiBold"/>
                <a:sym typeface="Poppins SemiBold"/>
              </a:rPr>
              <a:t> </a:t>
            </a:r>
            <a:r>
              <a:rPr lang="en-GB" sz="4000" dirty="0">
                <a:solidFill>
                  <a:schemeClr val="dk1"/>
                </a:solidFill>
                <a:latin typeface="Poppins SemiBold"/>
                <a:ea typeface="Poppins SemiBold"/>
                <a:cs typeface="Poppins SemiBold"/>
                <a:sym typeface="Poppins SemiBold"/>
              </a:rPr>
              <a:t>https://github.com/DanielKuz</a:t>
            </a:r>
            <a:endParaRPr sz="4000" b="0" i="0" u="none" strike="noStrike" cap="none" dirty="0">
              <a:solidFill>
                <a:schemeClr val="dk1"/>
              </a:solidFill>
              <a:latin typeface="Poppins SemiBold"/>
              <a:ea typeface="Poppins SemiBold"/>
              <a:cs typeface="Poppins SemiBold"/>
              <a:sym typeface="Poppins SemiBold"/>
            </a:endParaRPr>
          </a:p>
        </p:txBody>
      </p:sp>
    </p:spTree>
    <p:extLst>
      <p:ext uri="{BB962C8B-B14F-4D97-AF65-F5344CB8AC3E}">
        <p14:creationId xmlns:p14="http://schemas.microsoft.com/office/powerpoint/2010/main" val="416000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
          <p:cNvSpPr txBox="1"/>
          <p:nvPr/>
        </p:nvSpPr>
        <p:spPr>
          <a:xfrm>
            <a:off x="0" y="0"/>
            <a:ext cx="3089600" cy="86173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4000" b="0" i="0" u="none" strike="noStrike" cap="none">
                <a:solidFill>
                  <a:schemeClr val="dk1"/>
                </a:solidFill>
                <a:latin typeface="Poppins SemiBold"/>
                <a:ea typeface="Poppins SemiBold"/>
                <a:cs typeface="Poppins SemiBold"/>
                <a:sym typeface="Poppins SemiBold"/>
              </a:rPr>
              <a:t>Motivation</a:t>
            </a:r>
            <a:endParaRPr sz="4000" b="0" i="0" u="none" strike="noStrike" cap="none">
              <a:solidFill>
                <a:schemeClr val="dk1"/>
              </a:solidFill>
              <a:latin typeface="Poppins SemiBold"/>
              <a:ea typeface="Poppins SemiBold"/>
              <a:cs typeface="Poppins SemiBold"/>
              <a:sym typeface="Poppins SemiBold"/>
            </a:endParaRPr>
          </a:p>
        </p:txBody>
      </p:sp>
      <p:sp>
        <p:nvSpPr>
          <p:cNvPr id="324" name="Google Shape;324;p3"/>
          <p:cNvSpPr txBox="1"/>
          <p:nvPr/>
        </p:nvSpPr>
        <p:spPr>
          <a:xfrm>
            <a:off x="0" y="1377533"/>
            <a:ext cx="9022800" cy="3570168"/>
          </a:xfrm>
          <a:prstGeom prst="rect">
            <a:avLst/>
          </a:prstGeom>
          <a:noFill/>
          <a:ln>
            <a:noFill/>
          </a:ln>
        </p:spPr>
        <p:txBody>
          <a:bodyPr spcFirstLastPara="1" wrap="square" lIns="121900" tIns="121900" rIns="121900" bIns="121900" anchor="t" anchorCtr="0">
            <a:spAutoFit/>
          </a:bodyPr>
          <a:lstStyle/>
          <a:p>
            <a:pPr marL="609585" marR="0" lvl="0" indent="-423323" algn="l" rtl="0">
              <a:spcBef>
                <a:spcPts val="0"/>
              </a:spcBef>
              <a:spcAft>
                <a:spcPts val="0"/>
              </a:spcAft>
              <a:buClr>
                <a:schemeClr val="dk1"/>
              </a:buClr>
              <a:buSzPts val="1400"/>
              <a:buFont typeface="Poppins"/>
              <a:buChar char="●"/>
            </a:pPr>
            <a:r>
              <a:rPr lang="en" sz="2400" b="0" i="0" u="none" strike="noStrike" cap="none">
                <a:solidFill>
                  <a:schemeClr val="dk1"/>
                </a:solidFill>
                <a:latin typeface="Poppins"/>
                <a:ea typeface="Poppins"/>
                <a:cs typeface="Poppins"/>
                <a:sym typeface="Poppins"/>
              </a:rPr>
              <a:t>The general belief is that the internet has made it easier for people to get quality information with a few clicks. But, this is not necessarily the case.</a:t>
            </a:r>
            <a:endParaRPr sz="2400" b="0" i="0" u="none" strike="noStrike" cap="none">
              <a:solidFill>
                <a:schemeClr val="dk1"/>
              </a:solidFill>
              <a:latin typeface="Poppins"/>
              <a:ea typeface="Poppins"/>
              <a:cs typeface="Poppins"/>
              <a:sym typeface="Poppins"/>
            </a:endParaRPr>
          </a:p>
          <a:p>
            <a:pPr marL="0" marR="0" lvl="0" indent="0" algn="l" rtl="0">
              <a:spcBef>
                <a:spcPts val="0"/>
              </a:spcBef>
              <a:spcAft>
                <a:spcPts val="0"/>
              </a:spcAft>
              <a:buNone/>
            </a:pPr>
            <a:endParaRPr sz="2400" b="0" i="0" u="none" strike="noStrike" cap="none">
              <a:solidFill>
                <a:schemeClr val="dk1"/>
              </a:solidFill>
              <a:latin typeface="Poppins"/>
              <a:ea typeface="Poppins"/>
              <a:cs typeface="Poppins"/>
              <a:sym typeface="Poppins"/>
            </a:endParaRPr>
          </a:p>
          <a:p>
            <a:pPr marL="609585" marR="0" lvl="0" indent="-423323" algn="l" rtl="0">
              <a:spcBef>
                <a:spcPts val="0"/>
              </a:spcBef>
              <a:spcAft>
                <a:spcPts val="0"/>
              </a:spcAft>
              <a:buClr>
                <a:schemeClr val="dk1"/>
              </a:buClr>
              <a:buSzPts val="1400"/>
              <a:buFont typeface="Poppins"/>
              <a:buChar char="●"/>
            </a:pPr>
            <a:r>
              <a:rPr lang="en" sz="2400" b="0" i="0" u="none" strike="noStrike" cap="none">
                <a:solidFill>
                  <a:schemeClr val="dk1"/>
                </a:solidFill>
                <a:latin typeface="Poppins"/>
                <a:ea typeface="Poppins"/>
                <a:cs typeface="Poppins"/>
                <a:sym typeface="Poppins"/>
              </a:rPr>
              <a:t>As you may know, education is one of the important fields in every country. And yet there is a distinct knowledge gap among students worldwide. We believe that our research might help tackle this problem from an interesting angle.</a:t>
            </a:r>
            <a:endParaRPr sz="2400" b="0" i="0" u="none" strike="noStrike" cap="none">
              <a:solidFill>
                <a:schemeClr val="dk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
          <p:cNvSpPr txBox="1"/>
          <p:nvPr/>
        </p:nvSpPr>
        <p:spPr>
          <a:xfrm>
            <a:off x="0" y="2279800"/>
            <a:ext cx="12192000" cy="2298153"/>
          </a:xfrm>
          <a:prstGeom prst="rect">
            <a:avLst/>
          </a:prstGeom>
          <a:noFill/>
          <a:ln>
            <a:noFill/>
          </a:ln>
        </p:spPr>
        <p:txBody>
          <a:bodyPr spcFirstLastPara="1" wrap="square" lIns="121900" tIns="121900" rIns="121900" bIns="121900" anchor="t" anchorCtr="0">
            <a:spAutoFit/>
          </a:bodyPr>
          <a:lstStyle/>
          <a:p>
            <a:pPr marL="0" marR="0" lvl="0" indent="0" algn="ctr" rtl="0">
              <a:spcBef>
                <a:spcPts val="0"/>
              </a:spcBef>
              <a:spcAft>
                <a:spcPts val="0"/>
              </a:spcAft>
              <a:buNone/>
            </a:pPr>
            <a:r>
              <a:rPr lang="en" sz="6667" b="0" i="0" u="none" strike="noStrike" cap="none">
                <a:solidFill>
                  <a:schemeClr val="dk1"/>
                </a:solidFill>
                <a:latin typeface="Poppins ExtraBold"/>
                <a:ea typeface="Poppins ExtraBold"/>
                <a:cs typeface="Poppins ExtraBold"/>
                <a:sym typeface="Poppins ExtraBold"/>
              </a:rPr>
              <a:t>So what has already been done in this field?</a:t>
            </a:r>
            <a:endParaRPr sz="6667" b="0" i="0" u="none" strike="noStrike" cap="none">
              <a:solidFill>
                <a:schemeClr val="dk1"/>
              </a:solidFill>
              <a:latin typeface="Poppins ExtraBold"/>
              <a:ea typeface="Poppins ExtraBold"/>
              <a:cs typeface="Poppins ExtraBold"/>
              <a:sym typeface="Poppins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5"/>
          <p:cNvPicPr preferRelativeResize="0"/>
          <p:nvPr/>
        </p:nvPicPr>
        <p:blipFill rotWithShape="1">
          <a:blip r:embed="rId3">
            <a:alphaModFix/>
          </a:blip>
          <a:srcRect/>
          <a:stretch/>
        </p:blipFill>
        <p:spPr>
          <a:xfrm>
            <a:off x="5040539" y="70878"/>
            <a:ext cx="2861067" cy="3306001"/>
          </a:xfrm>
          <a:prstGeom prst="rect">
            <a:avLst/>
          </a:prstGeom>
          <a:noFill/>
          <a:ln>
            <a:noFill/>
          </a:ln>
        </p:spPr>
      </p:pic>
      <p:pic>
        <p:nvPicPr>
          <p:cNvPr id="335" name="Google Shape;335;p5"/>
          <p:cNvPicPr preferRelativeResize="0"/>
          <p:nvPr/>
        </p:nvPicPr>
        <p:blipFill rotWithShape="1">
          <a:blip r:embed="rId4">
            <a:alphaModFix/>
          </a:blip>
          <a:srcRect/>
          <a:stretch/>
        </p:blipFill>
        <p:spPr>
          <a:xfrm>
            <a:off x="7932299" y="1580668"/>
            <a:ext cx="4124867" cy="4962433"/>
          </a:xfrm>
          <a:prstGeom prst="rect">
            <a:avLst/>
          </a:prstGeom>
          <a:noFill/>
          <a:ln>
            <a:noFill/>
          </a:ln>
        </p:spPr>
      </p:pic>
      <p:pic>
        <p:nvPicPr>
          <p:cNvPr id="336" name="Google Shape;336;p5"/>
          <p:cNvPicPr preferRelativeResize="0"/>
          <p:nvPr/>
        </p:nvPicPr>
        <p:blipFill rotWithShape="1">
          <a:blip r:embed="rId5">
            <a:alphaModFix/>
          </a:blip>
          <a:srcRect/>
          <a:stretch/>
        </p:blipFill>
        <p:spPr>
          <a:xfrm>
            <a:off x="1" y="155813"/>
            <a:ext cx="3950500" cy="2707500"/>
          </a:xfrm>
          <a:prstGeom prst="rect">
            <a:avLst/>
          </a:prstGeom>
          <a:noFill/>
          <a:ln>
            <a:noFill/>
          </a:ln>
        </p:spPr>
      </p:pic>
      <p:pic>
        <p:nvPicPr>
          <p:cNvPr id="337" name="Google Shape;337;p5"/>
          <p:cNvPicPr preferRelativeResize="0"/>
          <p:nvPr/>
        </p:nvPicPr>
        <p:blipFill rotWithShape="1">
          <a:blip r:embed="rId6">
            <a:alphaModFix/>
          </a:blip>
          <a:srcRect/>
          <a:stretch/>
        </p:blipFill>
        <p:spPr>
          <a:xfrm>
            <a:off x="251509" y="3755546"/>
            <a:ext cx="6219564" cy="2758433"/>
          </a:xfrm>
          <a:prstGeom prst="rect">
            <a:avLst/>
          </a:prstGeom>
          <a:noFill/>
          <a:ln>
            <a:noFill/>
          </a:ln>
        </p:spPr>
      </p:pic>
      <p:pic>
        <p:nvPicPr>
          <p:cNvPr id="338" name="Google Shape;338;p5"/>
          <p:cNvPicPr preferRelativeResize="0"/>
          <p:nvPr/>
        </p:nvPicPr>
        <p:blipFill rotWithShape="1">
          <a:blip r:embed="rId7">
            <a:alphaModFix/>
          </a:blip>
          <a:srcRect/>
          <a:stretch/>
        </p:blipFill>
        <p:spPr>
          <a:xfrm>
            <a:off x="1991916" y="2591379"/>
            <a:ext cx="1958600" cy="271933"/>
          </a:xfrm>
          <a:prstGeom prst="rect">
            <a:avLst/>
          </a:prstGeom>
          <a:noFill/>
          <a:ln>
            <a:noFill/>
          </a:ln>
        </p:spPr>
      </p:pic>
      <p:sp>
        <p:nvSpPr>
          <p:cNvPr id="339" name="Google Shape;339;p5"/>
          <p:cNvSpPr txBox="1"/>
          <p:nvPr/>
        </p:nvSpPr>
        <p:spPr>
          <a:xfrm>
            <a:off x="8668433" y="3355200"/>
            <a:ext cx="5667600" cy="615513"/>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endParaRPr sz="2400" b="0" i="0" u="none" strike="noStrike" cap="none">
              <a:solidFill>
                <a:schemeClr val="dk1"/>
              </a:solidFill>
              <a:latin typeface="Montserrat Light"/>
              <a:ea typeface="Montserrat Light"/>
              <a:cs typeface="Montserrat Light"/>
              <a:sym typeface="Montserrat Light"/>
            </a:endParaRPr>
          </a:p>
        </p:txBody>
      </p:sp>
      <p:pic>
        <p:nvPicPr>
          <p:cNvPr id="340" name="Google Shape;340;p5"/>
          <p:cNvPicPr preferRelativeResize="0"/>
          <p:nvPr/>
        </p:nvPicPr>
        <p:blipFill rotWithShape="1">
          <a:blip r:embed="rId8">
            <a:alphaModFix/>
          </a:blip>
          <a:srcRect/>
          <a:stretch/>
        </p:blipFill>
        <p:spPr>
          <a:xfrm>
            <a:off x="6808446" y="70878"/>
            <a:ext cx="1093156" cy="299233"/>
          </a:xfrm>
          <a:prstGeom prst="rect">
            <a:avLst/>
          </a:prstGeom>
          <a:noFill/>
          <a:ln>
            <a:noFill/>
          </a:ln>
        </p:spPr>
      </p:pic>
      <p:pic>
        <p:nvPicPr>
          <p:cNvPr id="341" name="Google Shape;341;p5"/>
          <p:cNvPicPr preferRelativeResize="0"/>
          <p:nvPr/>
        </p:nvPicPr>
        <p:blipFill rotWithShape="1">
          <a:blip r:embed="rId9">
            <a:alphaModFix/>
          </a:blip>
          <a:srcRect/>
          <a:stretch/>
        </p:blipFill>
        <p:spPr>
          <a:xfrm>
            <a:off x="10792660" y="1574264"/>
            <a:ext cx="1264501" cy="2992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
          <p:cNvSpPr txBox="1"/>
          <p:nvPr/>
        </p:nvSpPr>
        <p:spPr>
          <a:xfrm>
            <a:off x="0" y="0"/>
            <a:ext cx="4418000" cy="86173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4000" b="0" i="0" u="none" strike="noStrike" cap="none">
                <a:solidFill>
                  <a:schemeClr val="dk1"/>
                </a:solidFill>
                <a:latin typeface="Poppins SemiBold"/>
                <a:ea typeface="Poppins SemiBold"/>
                <a:cs typeface="Poppins SemiBold"/>
                <a:sym typeface="Poppins SemiBold"/>
              </a:rPr>
              <a:t>Our Innovation</a:t>
            </a:r>
            <a:endParaRPr sz="4000" b="0" i="0" u="none" strike="noStrike" cap="none">
              <a:solidFill>
                <a:schemeClr val="dk1"/>
              </a:solidFill>
              <a:latin typeface="Poppins SemiBold"/>
              <a:ea typeface="Poppins SemiBold"/>
              <a:cs typeface="Poppins SemiBold"/>
              <a:sym typeface="Poppins SemiBold"/>
            </a:endParaRPr>
          </a:p>
        </p:txBody>
      </p:sp>
      <p:sp>
        <p:nvSpPr>
          <p:cNvPr id="347" name="Google Shape;347;p6"/>
          <p:cNvSpPr txBox="1"/>
          <p:nvPr/>
        </p:nvSpPr>
        <p:spPr>
          <a:xfrm>
            <a:off x="0" y="862000"/>
            <a:ext cx="5431600" cy="874081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400" b="0" i="0" u="none" strike="noStrike" cap="none">
                <a:solidFill>
                  <a:schemeClr val="dk1"/>
                </a:solidFill>
                <a:latin typeface="Montserrat"/>
                <a:ea typeface="Montserrat"/>
                <a:cs typeface="Montserrat"/>
                <a:sym typeface="Montserrat"/>
              </a:rPr>
              <a:t>Our approach is to test the difference between the UI elements on the same search term across different languages.</a:t>
            </a:r>
            <a:endParaRPr sz="2400" b="0" i="0" u="none" strike="noStrike" cap="none">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2400" b="0" i="0" u="none" strike="noStrike" cap="none">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 sz="2400" b="0" i="0" u="none" strike="noStrike" cap="none">
                <a:solidFill>
                  <a:schemeClr val="dk1"/>
                </a:solidFill>
                <a:latin typeface="Montserrat"/>
                <a:ea typeface="Montserrat"/>
                <a:cs typeface="Montserrat"/>
                <a:sym typeface="Montserrat"/>
              </a:rPr>
              <a:t>We assumed that the google “attention engineers” have spent a lot of time crafting the smoothest and easiest information gathering experience. </a:t>
            </a:r>
            <a:endParaRPr sz="2400" b="0" i="0" u="none" strike="noStrike" cap="none">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2400" b="0" i="0" u="none" strike="noStrike" cap="none">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 sz="2400" b="0" i="0" u="none" strike="noStrike" cap="none">
                <a:solidFill>
                  <a:schemeClr val="dk1"/>
                </a:solidFill>
                <a:latin typeface="Montserrat"/>
                <a:ea typeface="Montserrat"/>
                <a:cs typeface="Montserrat"/>
                <a:sym typeface="Montserrat"/>
              </a:rPr>
              <a:t>You might see it as a:</a:t>
            </a:r>
            <a:endParaRPr sz="2400" b="0" i="0" u="none" strike="noStrike" cap="none">
              <a:solidFill>
                <a:schemeClr val="dk1"/>
              </a:solidFill>
              <a:latin typeface="Montserrat"/>
              <a:ea typeface="Montserrat"/>
              <a:cs typeface="Montserrat"/>
              <a:sym typeface="Montserrat"/>
            </a:endParaRPr>
          </a:p>
          <a:p>
            <a:pPr marL="609585" marR="0" lvl="0" indent="-423323" algn="l" rtl="0">
              <a:spcBef>
                <a:spcPts val="0"/>
              </a:spcBef>
              <a:spcAft>
                <a:spcPts val="0"/>
              </a:spcAft>
              <a:buClr>
                <a:schemeClr val="dk1"/>
              </a:buClr>
              <a:buSzPts val="1400"/>
              <a:buFont typeface="Montserrat"/>
              <a:buChar char="-"/>
            </a:pPr>
            <a:r>
              <a:rPr lang="en" sz="2400" b="0" i="0" u="none" strike="noStrike" cap="none">
                <a:solidFill>
                  <a:schemeClr val="dk1"/>
                </a:solidFill>
                <a:latin typeface="Montserrat"/>
                <a:ea typeface="Montserrat"/>
                <a:cs typeface="Montserrat"/>
                <a:sym typeface="Montserrat"/>
              </a:rPr>
              <a:t>Summary box on the side</a:t>
            </a:r>
            <a:endParaRPr sz="2400" b="0" i="0" u="none" strike="noStrike" cap="none">
              <a:solidFill>
                <a:schemeClr val="dk1"/>
              </a:solidFill>
              <a:latin typeface="Montserrat"/>
              <a:ea typeface="Montserrat"/>
              <a:cs typeface="Montserrat"/>
              <a:sym typeface="Montserrat"/>
            </a:endParaRPr>
          </a:p>
          <a:p>
            <a:pPr marL="609585" marR="0" lvl="0" indent="-423323" algn="l" rtl="0">
              <a:spcBef>
                <a:spcPts val="0"/>
              </a:spcBef>
              <a:spcAft>
                <a:spcPts val="0"/>
              </a:spcAft>
              <a:buClr>
                <a:schemeClr val="dk1"/>
              </a:buClr>
              <a:buSzPts val="1400"/>
              <a:buFont typeface="Montserrat"/>
              <a:buChar char="-"/>
            </a:pPr>
            <a:r>
              <a:rPr lang="en" sz="2400" b="0" i="0" u="none" strike="noStrike" cap="none">
                <a:solidFill>
                  <a:schemeClr val="dk1"/>
                </a:solidFill>
                <a:latin typeface="Montserrat"/>
                <a:ea typeface="Montserrat"/>
                <a:cs typeface="Montserrat"/>
                <a:sym typeface="Montserrat"/>
              </a:rPr>
              <a:t>Dictionary definition</a:t>
            </a:r>
            <a:endParaRPr sz="2400" b="0" i="0" u="none" strike="noStrike" cap="none">
              <a:solidFill>
                <a:schemeClr val="dk1"/>
              </a:solidFill>
              <a:latin typeface="Montserrat"/>
              <a:ea typeface="Montserrat"/>
              <a:cs typeface="Montserrat"/>
              <a:sym typeface="Montserrat"/>
            </a:endParaRPr>
          </a:p>
          <a:p>
            <a:pPr marL="609585" marR="0" lvl="0" indent="-423323" algn="l" rtl="0">
              <a:spcBef>
                <a:spcPts val="0"/>
              </a:spcBef>
              <a:spcAft>
                <a:spcPts val="0"/>
              </a:spcAft>
              <a:buClr>
                <a:schemeClr val="dk1"/>
              </a:buClr>
              <a:buSzPts val="1400"/>
              <a:buFont typeface="Montserrat"/>
              <a:buChar char="-"/>
            </a:pPr>
            <a:r>
              <a:rPr lang="en" sz="2400" b="0" i="0" u="none" strike="noStrike" cap="none">
                <a:solidFill>
                  <a:schemeClr val="dk1"/>
                </a:solidFill>
                <a:latin typeface="Montserrat"/>
                <a:ea typeface="Montserrat"/>
                <a:cs typeface="Montserrat"/>
                <a:sym typeface="Montserrat"/>
              </a:rPr>
              <a:t>People also ask box</a:t>
            </a:r>
            <a:endParaRPr sz="2400" b="0" i="0" u="none" strike="noStrike" cap="none">
              <a:solidFill>
                <a:schemeClr val="dk1"/>
              </a:solidFill>
              <a:latin typeface="Montserrat"/>
              <a:ea typeface="Montserrat"/>
              <a:cs typeface="Montserrat"/>
              <a:sym typeface="Montserrat"/>
            </a:endParaRPr>
          </a:p>
          <a:p>
            <a:pPr marL="609585" marR="0" lvl="0" indent="-423323" algn="l" rtl="0">
              <a:spcBef>
                <a:spcPts val="0"/>
              </a:spcBef>
              <a:spcAft>
                <a:spcPts val="0"/>
              </a:spcAft>
              <a:buClr>
                <a:schemeClr val="dk1"/>
              </a:buClr>
              <a:buSzPts val="1400"/>
              <a:buFont typeface="Montserrat"/>
              <a:buChar char="-"/>
            </a:pPr>
            <a:r>
              <a:rPr lang="en" sz="2400" b="0" i="0" u="none" strike="noStrike" cap="none">
                <a:solidFill>
                  <a:schemeClr val="dk1"/>
                </a:solidFill>
                <a:latin typeface="Montserrat"/>
                <a:ea typeface="Montserrat"/>
                <a:cs typeface="Montserrat"/>
                <a:sym typeface="Montserrat"/>
              </a:rPr>
              <a:t>Related searches</a:t>
            </a:r>
            <a:endParaRPr sz="2400" b="0" i="0" u="none" strike="noStrike" cap="none">
              <a:solidFill>
                <a:schemeClr val="dk1"/>
              </a:solidFill>
              <a:latin typeface="Montserrat"/>
              <a:ea typeface="Montserrat"/>
              <a:cs typeface="Montserrat"/>
              <a:sym typeface="Montserrat"/>
            </a:endParaRPr>
          </a:p>
          <a:p>
            <a:pPr marL="609585" marR="0" lvl="0" indent="-423323" algn="l" rtl="0">
              <a:spcBef>
                <a:spcPts val="0"/>
              </a:spcBef>
              <a:spcAft>
                <a:spcPts val="0"/>
              </a:spcAft>
              <a:buClr>
                <a:schemeClr val="dk1"/>
              </a:buClr>
              <a:buSzPts val="1400"/>
              <a:buFont typeface="Montserrat"/>
              <a:buChar char="-"/>
            </a:pPr>
            <a:r>
              <a:rPr lang="en" sz="2400" b="0" i="0" u="none" strike="noStrike" cap="none">
                <a:solidFill>
                  <a:schemeClr val="dk1"/>
                </a:solidFill>
                <a:latin typeface="Montserrat"/>
                <a:ea typeface="Montserrat"/>
                <a:cs typeface="Montserrat"/>
                <a:sym typeface="Montserrat"/>
              </a:rPr>
              <a:t>Videos</a:t>
            </a:r>
            <a:endParaRPr sz="2400" b="0" i="0" u="none" strike="noStrike" cap="none">
              <a:solidFill>
                <a:schemeClr val="dk1"/>
              </a:solidFill>
              <a:latin typeface="Montserrat"/>
              <a:ea typeface="Montserrat"/>
              <a:cs typeface="Montserrat"/>
              <a:sym typeface="Montserrat"/>
            </a:endParaRPr>
          </a:p>
          <a:p>
            <a:pPr marL="609585" marR="0" lvl="0" indent="-423323" algn="l" rtl="0">
              <a:spcBef>
                <a:spcPts val="0"/>
              </a:spcBef>
              <a:spcAft>
                <a:spcPts val="0"/>
              </a:spcAft>
              <a:buClr>
                <a:schemeClr val="dk1"/>
              </a:buClr>
              <a:buSzPts val="1400"/>
              <a:buFont typeface="Montserrat"/>
              <a:buChar char="-"/>
            </a:pPr>
            <a:r>
              <a:rPr lang="en" sz="2400" b="0" i="0" u="none" strike="noStrike" cap="none">
                <a:solidFill>
                  <a:schemeClr val="dk1"/>
                </a:solidFill>
                <a:latin typeface="Montserrat"/>
                <a:ea typeface="Montserrat"/>
                <a:cs typeface="Montserrat"/>
                <a:sym typeface="Montserrat"/>
              </a:rPr>
              <a:t>etc.</a:t>
            </a:r>
            <a:endParaRPr sz="2400" b="0" i="0" u="none" strike="noStrike" cap="none">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2400" b="0" i="0" u="none" strike="noStrike" cap="none">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2400" b="0" i="0" u="none" strike="noStrike" cap="none">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2400" b="0" i="0" u="none" strike="noStrike" cap="none">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2400" b="0" i="0" u="none" strike="noStrike" cap="none">
              <a:solidFill>
                <a:schemeClr val="dk1"/>
              </a:solidFill>
              <a:latin typeface="Montserrat"/>
              <a:ea typeface="Montserrat"/>
              <a:cs typeface="Montserrat"/>
              <a:sym typeface="Montserrat"/>
            </a:endParaRPr>
          </a:p>
        </p:txBody>
      </p:sp>
      <p:pic>
        <p:nvPicPr>
          <p:cNvPr id="348" name="Google Shape;348;p6"/>
          <p:cNvPicPr preferRelativeResize="0"/>
          <p:nvPr/>
        </p:nvPicPr>
        <p:blipFill rotWithShape="1">
          <a:blip r:embed="rId3">
            <a:alphaModFix/>
          </a:blip>
          <a:srcRect/>
          <a:stretch/>
        </p:blipFill>
        <p:spPr>
          <a:xfrm>
            <a:off x="5332567" y="2459835"/>
            <a:ext cx="6666101" cy="4339932"/>
          </a:xfrm>
          <a:prstGeom prst="rect">
            <a:avLst/>
          </a:prstGeom>
          <a:noFill/>
          <a:ln>
            <a:noFill/>
          </a:ln>
        </p:spPr>
      </p:pic>
      <p:sp>
        <p:nvSpPr>
          <p:cNvPr id="349" name="Google Shape;349;p6"/>
          <p:cNvSpPr/>
          <p:nvPr/>
        </p:nvSpPr>
        <p:spPr>
          <a:xfrm>
            <a:off x="3925867" y="3863333"/>
            <a:ext cx="5834800" cy="1672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350" name="Google Shape;350;p6"/>
          <p:cNvSpPr/>
          <p:nvPr/>
        </p:nvSpPr>
        <p:spPr>
          <a:xfrm>
            <a:off x="3286333" y="4184633"/>
            <a:ext cx="2322400" cy="1672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351" name="Google Shape;351;p6"/>
          <p:cNvSpPr/>
          <p:nvPr/>
        </p:nvSpPr>
        <p:spPr>
          <a:xfrm rot="2578015">
            <a:off x="2441473" y="5713102"/>
            <a:ext cx="2862191" cy="167265"/>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352" name="Google Shape;352;p6"/>
          <p:cNvSpPr/>
          <p:nvPr/>
        </p:nvSpPr>
        <p:spPr>
          <a:xfrm rot="1181059">
            <a:off x="3026855" y="4945295"/>
            <a:ext cx="2477159" cy="166877"/>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7"/>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7</a:t>
            </a:fld>
            <a:endParaRPr/>
          </a:p>
        </p:txBody>
      </p:sp>
      <p:sp>
        <p:nvSpPr>
          <p:cNvPr id="358" name="Google Shape;358;p7"/>
          <p:cNvSpPr txBox="1"/>
          <p:nvPr/>
        </p:nvSpPr>
        <p:spPr>
          <a:xfrm>
            <a:off x="0" y="0"/>
            <a:ext cx="4093200" cy="86173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4000" b="0" i="0" u="none" strike="noStrike" cap="none">
                <a:solidFill>
                  <a:schemeClr val="dk1"/>
                </a:solidFill>
                <a:latin typeface="Poppins SemiBold"/>
                <a:ea typeface="Poppins SemiBold"/>
                <a:cs typeface="Poppins SemiBold"/>
                <a:sym typeface="Poppins SemiBold"/>
              </a:rPr>
              <a:t>Data Overview</a:t>
            </a:r>
            <a:endParaRPr sz="4000" b="0" i="0" u="none" strike="noStrike" cap="none">
              <a:solidFill>
                <a:schemeClr val="dk1"/>
              </a:solidFill>
              <a:latin typeface="Poppins SemiBold"/>
              <a:ea typeface="Poppins SemiBold"/>
              <a:cs typeface="Poppins SemiBold"/>
              <a:sym typeface="Poppins SemiBold"/>
            </a:endParaRPr>
          </a:p>
        </p:txBody>
      </p:sp>
      <p:sp>
        <p:nvSpPr>
          <p:cNvPr id="359" name="Google Shape;359;p7"/>
          <p:cNvSpPr txBox="1"/>
          <p:nvPr/>
        </p:nvSpPr>
        <p:spPr>
          <a:xfrm>
            <a:off x="0" y="862001"/>
            <a:ext cx="5578800" cy="283150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400" b="0" i="0" u="none" strike="noStrike" cap="none">
                <a:solidFill>
                  <a:schemeClr val="dk1"/>
                </a:solidFill>
                <a:latin typeface="Poppins"/>
                <a:ea typeface="Poppins"/>
                <a:cs typeface="Poppins"/>
                <a:sym typeface="Poppins"/>
              </a:rPr>
              <a:t>Our Data consists of 120 html pages provided by Nir Grinberg. each html page contains only the front page of the google search for the specific scientific term in each language (Hebrew, English, Arabic, Russian)</a:t>
            </a:r>
            <a:endParaRPr sz="2400" b="0" i="0" u="none" strike="noStrike" cap="none">
              <a:solidFill>
                <a:schemeClr val="dk1"/>
              </a:solidFill>
              <a:latin typeface="Poppins"/>
              <a:ea typeface="Poppins"/>
              <a:cs typeface="Poppins"/>
              <a:sym typeface="Poppins"/>
            </a:endParaRPr>
          </a:p>
        </p:txBody>
      </p:sp>
      <p:sp>
        <p:nvSpPr>
          <p:cNvPr id="360" name="Google Shape;360;p7"/>
          <p:cNvSpPr txBox="1"/>
          <p:nvPr/>
        </p:nvSpPr>
        <p:spPr>
          <a:xfrm>
            <a:off x="3045600" y="4056634"/>
            <a:ext cx="6100800" cy="65661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667" b="0" i="0" u="none" strike="noStrike" cap="none">
                <a:solidFill>
                  <a:schemeClr val="dk1"/>
                </a:solidFill>
                <a:latin typeface="Poppins Medium"/>
                <a:ea typeface="Poppins Medium"/>
                <a:cs typeface="Poppins Medium"/>
                <a:sym typeface="Poppins Medium"/>
              </a:rPr>
              <a:t>Let's look at one of the html pages</a:t>
            </a:r>
            <a:endParaRPr sz="2667" b="0" i="0" u="none" strike="noStrike" cap="none">
              <a:solidFill>
                <a:schemeClr val="dk1"/>
              </a:solidFill>
              <a:latin typeface="Poppins Medium"/>
              <a:ea typeface="Poppins Medium"/>
              <a:cs typeface="Poppins Medium"/>
              <a:sym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8"/>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8</a:t>
            </a:fld>
            <a:endParaRPr/>
          </a:p>
        </p:txBody>
      </p:sp>
      <p:sp>
        <p:nvSpPr>
          <p:cNvPr id="366" name="Google Shape;366;p8"/>
          <p:cNvSpPr txBox="1"/>
          <p:nvPr/>
        </p:nvSpPr>
        <p:spPr>
          <a:xfrm>
            <a:off x="2776800" y="2567267"/>
            <a:ext cx="6638400" cy="86173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4000" b="0" i="0" u="none" strike="noStrike" cap="none">
                <a:solidFill>
                  <a:schemeClr val="dk1"/>
                </a:solidFill>
                <a:latin typeface="Poppins SemiBold"/>
                <a:ea typeface="Poppins SemiBold"/>
                <a:cs typeface="Poppins SemiBold"/>
                <a:sym typeface="Poppins SemiBold"/>
              </a:rPr>
              <a:t>Data gathering methods</a:t>
            </a:r>
            <a:endParaRPr sz="4000" b="0" i="0" u="none" strike="noStrike" cap="none">
              <a:solidFill>
                <a:schemeClr val="dk1"/>
              </a:solidFill>
              <a:latin typeface="Poppins SemiBold"/>
              <a:ea typeface="Poppins SemiBold"/>
              <a:cs typeface="Poppins SemiBold"/>
              <a:sym typeface="Poppins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9"/>
          <p:cNvSpPr txBox="1">
            <a:spLocks noGrp="1"/>
          </p:cNvSpPr>
          <p:nvPr>
            <p:ph type="sldNum" idx="12"/>
          </p:nvPr>
        </p:nvSpPr>
        <p:spPr>
          <a:xfrm>
            <a:off x="11639200" y="6312100"/>
            <a:ext cx="552800" cy="54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888888"/>
              </a:buClr>
              <a:buSzPts val="1200"/>
              <a:buFont typeface="Calibri"/>
              <a:buNone/>
            </a:pPr>
            <a:fld id="{00000000-1234-1234-1234-123412341234}" type="slidenum">
              <a:rPr lang="en"/>
              <a:t>9</a:t>
            </a:fld>
            <a:endParaRPr/>
          </a:p>
        </p:txBody>
      </p:sp>
      <p:pic>
        <p:nvPicPr>
          <p:cNvPr id="372" name="Google Shape;372;p9"/>
          <p:cNvPicPr preferRelativeResize="0"/>
          <p:nvPr/>
        </p:nvPicPr>
        <p:blipFill rotWithShape="1">
          <a:blip r:embed="rId3">
            <a:alphaModFix/>
          </a:blip>
          <a:srcRect l="10103" r="9134"/>
          <a:stretch/>
        </p:blipFill>
        <p:spPr>
          <a:xfrm>
            <a:off x="2645950" y="0"/>
            <a:ext cx="6900101" cy="5469568"/>
          </a:xfrm>
          <a:prstGeom prst="rect">
            <a:avLst/>
          </a:prstGeom>
          <a:noFill/>
          <a:ln>
            <a:noFill/>
          </a:ln>
        </p:spPr>
      </p:pic>
      <p:sp>
        <p:nvSpPr>
          <p:cNvPr id="373" name="Google Shape;373;p9"/>
          <p:cNvSpPr txBox="1"/>
          <p:nvPr/>
        </p:nvSpPr>
        <p:spPr>
          <a:xfrm>
            <a:off x="2286000" y="5469567"/>
            <a:ext cx="8470800" cy="147748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 sz="2667" b="0" i="0" u="none" strike="noStrike" cap="none">
                <a:solidFill>
                  <a:schemeClr val="dk1"/>
                </a:solidFill>
                <a:latin typeface="Poppins Medium"/>
                <a:ea typeface="Poppins Medium"/>
                <a:cs typeface="Poppins Medium"/>
                <a:sym typeface="Poppins Medium"/>
              </a:rPr>
              <a:t>Can we really gather data from this page?? Well it's not so simple so let's dive deeper into understanding our data</a:t>
            </a:r>
            <a:endParaRPr sz="2667" b="0" i="0" u="none" strike="noStrike" cap="none">
              <a:solidFill>
                <a:schemeClr val="dk1"/>
              </a:solidFill>
              <a:latin typeface="Poppins Medium"/>
              <a:ea typeface="Poppins Medium"/>
              <a:cs typeface="Poppins Medium"/>
              <a:sym typeface="Poppins Medium"/>
            </a:endParaRPr>
          </a:p>
        </p:txBody>
      </p:sp>
    </p:spTree>
  </p:cSld>
  <p:clrMapOvr>
    <a:masterClrMapping/>
  </p:clrMapOvr>
</p:sld>
</file>

<file path=ppt/theme/theme1.xml><?xml version="1.0" encoding="utf-8"?>
<a:theme xmlns:a="http://schemas.openxmlformats.org/drawingml/2006/main" name="ערכת נושא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1209</Words>
  <Application>Microsoft Office PowerPoint</Application>
  <PresentationFormat>מסך רחב</PresentationFormat>
  <Paragraphs>83</Paragraphs>
  <Slides>23</Slides>
  <Notes>23</Notes>
  <HiddenSlides>0</HiddenSlides>
  <MMClips>0</MMClips>
  <ScaleCrop>false</ScaleCrop>
  <HeadingPairs>
    <vt:vector size="6" baseType="variant">
      <vt:variant>
        <vt:lpstr>גופנים בשימוש</vt:lpstr>
      </vt:variant>
      <vt:variant>
        <vt:i4>11</vt:i4>
      </vt:variant>
      <vt:variant>
        <vt:lpstr>ערכת נושא</vt:lpstr>
      </vt:variant>
      <vt:variant>
        <vt:i4>1</vt:i4>
      </vt:variant>
      <vt:variant>
        <vt:lpstr>כותרות שקופיות</vt:lpstr>
      </vt:variant>
      <vt:variant>
        <vt:i4>23</vt:i4>
      </vt:variant>
    </vt:vector>
  </HeadingPairs>
  <TitlesOfParts>
    <vt:vector size="35" baseType="lpstr">
      <vt:lpstr>Poppins</vt:lpstr>
      <vt:lpstr>Poppins ExtraBold</vt:lpstr>
      <vt:lpstr>Montserrat Light</vt:lpstr>
      <vt:lpstr>Arial</vt:lpstr>
      <vt:lpstr>Roboto Black</vt:lpstr>
      <vt:lpstr>Georgia</vt:lpstr>
      <vt:lpstr>Poppins SemiBold</vt:lpstr>
      <vt:lpstr>Poppins Light</vt:lpstr>
      <vt:lpstr>Poppins Medium</vt:lpstr>
      <vt:lpstr>Montserrat</vt:lpstr>
      <vt:lpstr>Calibri</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Method 1 - Kmeans Clustering</vt:lpstr>
      <vt:lpstr>מצגת של PowerPoint‏</vt:lpstr>
      <vt:lpstr>Method 2 - Linear regression</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Daniel Kuznetsov</dc:creator>
  <cp:lastModifiedBy>Daniel Kuznetsov</cp:lastModifiedBy>
  <cp:revision>3</cp:revision>
  <dcterms:created xsi:type="dcterms:W3CDTF">2022-06-26T19:36:35Z</dcterms:created>
  <dcterms:modified xsi:type="dcterms:W3CDTF">2022-06-26T23:55:55Z</dcterms:modified>
</cp:coreProperties>
</file>